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78" r:id="rId3"/>
    <p:sldMasterId id="2147483709" r:id="rId4"/>
  </p:sldMasterIdLst>
  <p:notesMasterIdLst>
    <p:notesMasterId r:id="rId64"/>
  </p:notesMasterIdLst>
  <p:sldIdLst>
    <p:sldId id="257" r:id="rId5"/>
    <p:sldId id="411" r:id="rId6"/>
    <p:sldId id="500" r:id="rId7"/>
    <p:sldId id="412" r:id="rId8"/>
    <p:sldId id="534" r:id="rId9"/>
    <p:sldId id="533" r:id="rId10"/>
    <p:sldId id="502" r:id="rId11"/>
    <p:sldId id="508" r:id="rId12"/>
    <p:sldId id="509" r:id="rId13"/>
    <p:sldId id="416" r:id="rId14"/>
    <p:sldId id="503" r:id="rId15"/>
    <p:sldId id="504" r:id="rId16"/>
    <p:sldId id="505" r:id="rId17"/>
    <p:sldId id="506" r:id="rId18"/>
    <p:sldId id="507" r:id="rId19"/>
    <p:sldId id="510" r:id="rId20"/>
    <p:sldId id="511" r:id="rId21"/>
    <p:sldId id="512" r:id="rId22"/>
    <p:sldId id="513" r:id="rId23"/>
    <p:sldId id="514" r:id="rId24"/>
    <p:sldId id="515" r:id="rId25"/>
    <p:sldId id="516" r:id="rId26"/>
    <p:sldId id="517" r:id="rId27"/>
    <p:sldId id="518" r:id="rId28"/>
    <p:sldId id="519" r:id="rId29"/>
    <p:sldId id="520" r:id="rId30"/>
    <p:sldId id="521" r:id="rId31"/>
    <p:sldId id="522" r:id="rId32"/>
    <p:sldId id="523" r:id="rId33"/>
    <p:sldId id="524" r:id="rId34"/>
    <p:sldId id="525" r:id="rId35"/>
    <p:sldId id="526" r:id="rId36"/>
    <p:sldId id="527" r:id="rId37"/>
    <p:sldId id="529" r:id="rId38"/>
    <p:sldId id="528" r:id="rId39"/>
    <p:sldId id="530" r:id="rId40"/>
    <p:sldId id="531" r:id="rId41"/>
    <p:sldId id="532" r:id="rId42"/>
    <p:sldId id="535" r:id="rId43"/>
    <p:sldId id="536" r:id="rId44"/>
    <p:sldId id="538" r:id="rId45"/>
    <p:sldId id="539" r:id="rId46"/>
    <p:sldId id="540" r:id="rId47"/>
    <p:sldId id="541" r:id="rId48"/>
    <p:sldId id="542" r:id="rId49"/>
    <p:sldId id="543" r:id="rId50"/>
    <p:sldId id="544" r:id="rId51"/>
    <p:sldId id="545" r:id="rId52"/>
    <p:sldId id="546" r:id="rId53"/>
    <p:sldId id="547" r:id="rId54"/>
    <p:sldId id="548" r:id="rId55"/>
    <p:sldId id="552" r:id="rId56"/>
    <p:sldId id="549" r:id="rId57"/>
    <p:sldId id="550" r:id="rId58"/>
    <p:sldId id="551" r:id="rId59"/>
    <p:sldId id="553" r:id="rId60"/>
    <p:sldId id="554" r:id="rId61"/>
    <p:sldId id="555" r:id="rId62"/>
    <p:sldId id="292" r:id="rId6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蟲 蟲" initials="蟲" lastIdx="2" clrIdx="0">
    <p:extLst>
      <p:ext uri="{19B8F6BF-5375-455C-9EA6-DF929625EA0E}">
        <p15:presenceInfo xmlns:p15="http://schemas.microsoft.com/office/powerpoint/2012/main" userId="31d01e3795c2e38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511D"/>
    <a:srgbClr val="D60504"/>
    <a:srgbClr val="9D9B9D"/>
    <a:srgbClr val="74787F"/>
    <a:srgbClr val="767C86"/>
    <a:srgbClr val="606162"/>
    <a:srgbClr val="686B6E"/>
    <a:srgbClr val="7A7D83"/>
    <a:srgbClr val="6C6F74"/>
    <a:srgbClr val="C1C4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1338" autoAdjust="0"/>
  </p:normalViewPr>
  <p:slideViewPr>
    <p:cSldViewPr snapToGrid="0">
      <p:cViewPr varScale="1">
        <p:scale>
          <a:sx n="106" d="100"/>
          <a:sy n="106" d="100"/>
        </p:scale>
        <p:origin x="18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738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E408C1-CE37-448D-A220-1B67E23C9042}" type="datetimeFigureOut">
              <a:rPr lang="zh-TW" altLang="en-US" smtClean="0"/>
              <a:t>2024/4/27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519F96-D342-48FE-A299-2AC28BD4A4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0279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19F96-D342-48FE-A299-2AC28BD4A4B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1505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19F96-D342-48FE-A299-2AC28BD4A4B6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1190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19F96-D342-48FE-A299-2AC28BD4A4B6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8065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19F96-D342-48FE-A299-2AC28BD4A4B6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67394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19F96-D342-48FE-A299-2AC28BD4A4B6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08331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19F96-D342-48FE-A299-2AC28BD4A4B6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75962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19F96-D342-48FE-A299-2AC28BD4A4B6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01278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19F96-D342-48FE-A299-2AC28BD4A4B6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80558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19F96-D342-48FE-A299-2AC28BD4A4B6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44606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19F96-D342-48FE-A299-2AC28BD4A4B6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1606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19F96-D342-48FE-A299-2AC28BD4A4B6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6920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19F96-D342-48FE-A299-2AC28BD4A4B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69646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19F96-D342-48FE-A299-2AC28BD4A4B6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75806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19F96-D342-48FE-A299-2AC28BD4A4B6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73652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19F96-D342-48FE-A299-2AC28BD4A4B6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73513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19F96-D342-48FE-A299-2AC28BD4A4B6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23899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19F96-D342-48FE-A299-2AC28BD4A4B6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42269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19F96-D342-48FE-A299-2AC28BD4A4B6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76832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19F96-D342-48FE-A299-2AC28BD4A4B6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74247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19F96-D342-48FE-A299-2AC28BD4A4B6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77681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19F96-D342-48FE-A299-2AC28BD4A4B6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6150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19F96-D342-48FE-A299-2AC28BD4A4B6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0223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19F96-D342-48FE-A299-2AC28BD4A4B6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19855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19F96-D342-48FE-A299-2AC28BD4A4B6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6820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19F96-D342-48FE-A299-2AC28BD4A4B6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37950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19F96-D342-48FE-A299-2AC28BD4A4B6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03743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19F96-D342-48FE-A299-2AC28BD4A4B6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68407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19F96-D342-48FE-A299-2AC28BD4A4B6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13521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19F96-D342-48FE-A299-2AC28BD4A4B6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17140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19F96-D342-48FE-A299-2AC28BD4A4B6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817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19F96-D342-48FE-A299-2AC28BD4A4B6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94058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19F96-D342-48FE-A299-2AC28BD4A4B6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4537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19F96-D342-48FE-A299-2AC28BD4A4B6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7739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19F96-D342-48FE-A299-2AC28BD4A4B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85481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19F96-D342-48FE-A299-2AC28BD4A4B6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64394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19F96-D342-48FE-A299-2AC28BD4A4B6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59492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19F96-D342-48FE-A299-2AC28BD4A4B6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67071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19F96-D342-48FE-A299-2AC28BD4A4B6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82025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19F96-D342-48FE-A299-2AC28BD4A4B6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88706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19F96-D342-48FE-A299-2AC28BD4A4B6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07860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19F96-D342-48FE-A299-2AC28BD4A4B6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3979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19F96-D342-48FE-A299-2AC28BD4A4B6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50251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19F96-D342-48FE-A299-2AC28BD4A4B6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27893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19F96-D342-48FE-A299-2AC28BD4A4B6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8245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19F96-D342-48FE-A299-2AC28BD4A4B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41892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19F96-D342-48FE-A299-2AC28BD4A4B6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57348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19F96-D342-48FE-A299-2AC28BD4A4B6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17944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19F96-D342-48FE-A299-2AC28BD4A4B6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1978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19F96-D342-48FE-A299-2AC28BD4A4B6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61018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19F96-D342-48FE-A299-2AC28BD4A4B6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62691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19F96-D342-48FE-A299-2AC28BD4A4B6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170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19F96-D342-48FE-A299-2AC28BD4A4B6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704728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19F96-D342-48FE-A299-2AC28BD4A4B6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250255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19F96-D342-48FE-A299-2AC28BD4A4B6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9097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19F96-D342-48FE-A299-2AC28BD4A4B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0808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19F96-D342-48FE-A299-2AC28BD4A4B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6502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19F96-D342-48FE-A299-2AC28BD4A4B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2612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19F96-D342-48FE-A299-2AC28BD4A4B6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0520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4116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7733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No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350259" y="1621536"/>
            <a:ext cx="6244333" cy="1941576"/>
          </a:xfrm>
          <a:noFill/>
        </p:spPr>
        <p:txBody>
          <a:bodyPr wrap="square" lIns="0" tIns="0" rIns="0" bIns="0" anchor="ctr" anchorCtr="0">
            <a:no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3C8DF7-52E5-4ABA-86DD-8FD6C136A4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0260" y="3875650"/>
            <a:ext cx="6244332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2D4C3E2-3CE7-EA80-DFF0-91F7D4F06C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6888" y="5771788"/>
            <a:ext cx="2359024" cy="67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582D644-6452-D04E-ACC8-AE775B9DB7B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857994" y="0"/>
            <a:ext cx="5334006" cy="685800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87336"/>
            <a:ext cx="5510213" cy="1046440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4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551021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EF9816-E4E3-3E43-A0E6-62AA2BBAC2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200" y="585787"/>
            <a:ext cx="1227766" cy="2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95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3839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ckup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582D644-6452-D04E-ACC8-AE775B9DB7B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857994" y="0"/>
            <a:ext cx="5334006" cy="685800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EF9816-E4E3-3E43-A0E6-62AA2BBAC2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200" y="585787"/>
            <a:ext cx="1227766" cy="2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4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3839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2111"/>
            <a:ext cx="11018838" cy="4836927"/>
          </a:xfrm>
        </p:spPr>
        <p:txBody>
          <a:bodyPr/>
          <a:lstStyle>
            <a:lvl1pPr marL="228600" indent="-228600">
              <a:buSzPct val="90000"/>
              <a:buFont typeface="Arial" panose="020B0604020202020204" pitchFamily="34" charset="0"/>
              <a:buChar char="•"/>
              <a:defRPr/>
            </a:lvl1pPr>
            <a:lvl2pPr marL="457200" indent="-228600">
              <a:buSzPct val="90000"/>
              <a:buFont typeface="Arial" panose="020B0604020202020204" pitchFamily="34" charset="0"/>
              <a:buChar char="•"/>
              <a:defRPr/>
            </a:lvl2pPr>
            <a:lvl3pPr marL="657225" indent="-200025">
              <a:buSzPct val="90000"/>
              <a:buFont typeface="Arial" panose="020B0604020202020204" pitchFamily="34" charset="0"/>
              <a:buChar char="•"/>
              <a:defRPr/>
            </a:lvl3pPr>
            <a:lvl4pPr marL="842963" indent="-180975">
              <a:buSzPct val="90000"/>
              <a:buFont typeface="Arial" panose="020B0604020202020204" pitchFamily="34" charset="0"/>
              <a:buChar char="•"/>
              <a:defRPr/>
            </a:lvl4pPr>
            <a:lvl5pPr marL="1023938" indent="-168275">
              <a:buSzPct val="9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72489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9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831840"/>
          </a:xfrm>
        </p:spPr>
        <p:txBody>
          <a:bodyPr wrap="square">
            <a:no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40554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903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1110"/>
          </a:xfrm>
        </p:spPr>
        <p:txBody>
          <a:bodyPr/>
          <a:lstStyle>
            <a:lvl1pPr marL="228600" indent="-228600">
              <a:buSzPct val="90000"/>
              <a:buFont typeface="Arial" panose="020B0604020202020204" pitchFamily="34" charset="0"/>
              <a:buChar char="•"/>
              <a:defRPr/>
            </a:lvl1pPr>
            <a:lvl2pPr marL="457200" indent="-228600">
              <a:buSzPct val="90000"/>
              <a:buFont typeface="Arial" panose="020B0604020202020204" pitchFamily="34" charset="0"/>
              <a:buChar char="•"/>
              <a:defRPr/>
            </a:lvl2pPr>
            <a:lvl3pPr marL="657225" indent="-200025">
              <a:buSzPct val="90000"/>
              <a:buFont typeface="Arial" panose="020B0604020202020204" pitchFamily="34" charset="0"/>
              <a:buChar char="•"/>
              <a:defRPr/>
            </a:lvl3pPr>
            <a:lvl4pPr marL="842963" indent="-180975">
              <a:buSzPct val="90000"/>
              <a:buFont typeface="Arial" panose="020B0604020202020204" pitchFamily="34" charset="0"/>
              <a:buChar char="•"/>
              <a:defRPr/>
            </a:lvl4pPr>
            <a:lvl5pPr marL="1023938" indent="-168275">
              <a:buSzPct val="9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1110"/>
          </a:xfrm>
        </p:spPr>
        <p:txBody>
          <a:bodyPr/>
          <a:lstStyle>
            <a:lvl1pPr marL="228600" indent="-228600">
              <a:buSzPct val="90000"/>
              <a:buFont typeface="Arial" panose="020B0604020202020204" pitchFamily="34" charset="0"/>
              <a:buChar char="•"/>
              <a:defRPr/>
            </a:lvl1pPr>
            <a:lvl2pPr marL="457200" indent="-228600">
              <a:buSzPct val="90000"/>
              <a:buFont typeface="Arial" panose="020B0604020202020204" pitchFamily="34" charset="0"/>
              <a:buChar char="•"/>
              <a:defRPr/>
            </a:lvl2pPr>
            <a:lvl3pPr marL="657225" indent="-200025">
              <a:buSzPct val="90000"/>
              <a:buFont typeface="Arial" panose="020B0604020202020204" pitchFamily="34" charset="0"/>
              <a:buChar char="•"/>
              <a:defRPr/>
            </a:lvl3pPr>
            <a:lvl4pPr marL="842963" indent="-180975">
              <a:buSzPct val="90000"/>
              <a:buFont typeface="Arial" panose="020B0604020202020204" pitchFamily="34" charset="0"/>
              <a:buChar char="•"/>
              <a:defRPr/>
            </a:lvl4pPr>
            <a:lvl5pPr marL="1023938" indent="-168275">
              <a:buSzPct val="9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47682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3">
          <p15:clr>
            <a:srgbClr val="5ACBF0"/>
          </p15:clr>
        </p15:guide>
        <p15:guide id="4" pos="3659">
          <p15:clr>
            <a:srgbClr val="5ACBF0"/>
          </p15:clr>
        </p15:guide>
        <p15:guide id="5" pos="402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B9D8600-6232-EB42-9B16-FE5606C92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30887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2710BA9-0DC0-4BFB-82CF-4F93C55DEF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6390" y="1434370"/>
            <a:ext cx="5209890" cy="4831840"/>
          </a:xfrm>
        </p:spPr>
        <p:txBody>
          <a:bodyPr wrap="square">
            <a:no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85F674C-7305-447F-8F35-DBBE344126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95720" y="1434370"/>
            <a:ext cx="5209890" cy="4831840"/>
          </a:xfrm>
        </p:spPr>
        <p:txBody>
          <a:bodyPr wrap="square">
            <a:no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2990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4">
          <p15:clr>
            <a:srgbClr val="5ACBF0"/>
          </p15:clr>
        </p15:guide>
        <p15:guide id="4" pos="3659">
          <p15:clr>
            <a:srgbClr val="5ACBF0"/>
          </p15:clr>
        </p15:guide>
        <p15:guide id="5" pos="402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16165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1C41AE-0083-2A44-9A00-206CEB625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182778"/>
            <a:ext cx="11018520" cy="492443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38082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1992">
          <p15:clr>
            <a:srgbClr val="5ACBF0"/>
          </p15:clr>
        </p15:guide>
        <p15:guide id="29" orient="horz" pos="232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1" i="0">
                <a:solidFill>
                  <a:srgbClr val="DFDFD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90543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20C4-3302-EB45-B6C3-8D7D3B54A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60B0B7-8257-AF44-8E50-C5EF88BB382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88263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CAA7D2A-D3F3-C443-BEAB-AE463EB6977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599747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606696E-F9FD-7A41-B239-56C925CA5E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2611231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67BFD11-A5C7-534B-95DE-708BA59C346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3622715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4A2493A-DA9A-774E-B698-381E87F3023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634199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9F155F2-1A5E-D049-B799-7F265508271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5645683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9D300ED-46DE-8D44-B42F-D72A4BD1D05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6657167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9F3EBB-786F-7A42-B92F-72211CA921F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7668651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BA676D0-34EC-3646-AC3D-071EB3DD9D6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8680135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ADFD9C1-E635-1B46-BC21-4D5D3069E75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9691619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CF35C45-D347-D645-8CD2-6E3D2088C4C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10703107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9475B80-6F15-0744-AB11-132AC7CF9AF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588263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65AC22-FEB4-6245-8825-006D3BD5EEC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1599747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CA5DEB6-0C05-E64B-93D0-2DC0A025A09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2611231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846680-CCD1-9948-9632-5B8197B7DFF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3622715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079D992-3FCF-A34A-88A0-8A2A68C972E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 bwMode="gray">
          <a:xfrm>
            <a:off x="4634199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996246-3D80-2E4F-B8C7-B5C201E6038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5645683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B08E9CE-2FBC-A34F-A25C-316E2F2AFB5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 bwMode="gray">
          <a:xfrm>
            <a:off x="6657167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DB30B13-3B8F-8940-A799-8867F379BBF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7668651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2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C27ED1D-2D58-0F4E-AF78-B5F5237C75C8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 bwMode="gray">
          <a:xfrm>
            <a:off x="8680135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2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4EBE182-B741-BC49-B664-B0A622BFEA1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 bwMode="gray">
          <a:xfrm>
            <a:off x="9691619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2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16A9CF0-7A7F-AE48-971A-01E1283DC04D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 bwMode="gray">
          <a:xfrm>
            <a:off x="10703107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4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E48212A-DC2D-8A4E-948F-CED552226B3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 bwMode="gray">
          <a:xfrm>
            <a:off x="588263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4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7EC4B1-AFA8-B84C-9D6B-CFC26A34777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1599747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4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D41B8F6-CB16-8A47-93D6-22C9BD6E792E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 bwMode="gray">
          <a:xfrm>
            <a:off x="2611231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5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F647A9E-3E39-5245-986A-31E2F83C941F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 bwMode="gray">
          <a:xfrm>
            <a:off x="3622715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5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943DD5E-95E4-004B-A652-3964101490F7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 bwMode="gray">
          <a:xfrm>
            <a:off x="4634199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5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324A395-E051-B041-98A7-F038983D90B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 bwMode="gray">
          <a:xfrm>
            <a:off x="5645683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5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D8EB23B-20D2-E04A-8B4F-F25763669F4C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 bwMode="gray">
          <a:xfrm>
            <a:off x="6657167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5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176A914-34CF-6A48-A1B5-7978B2CF9C7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 bwMode="gray">
          <a:xfrm>
            <a:off x="7668651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5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220427-E17B-B24E-AB8E-2626C72238E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 bwMode="gray">
          <a:xfrm>
            <a:off x="8680135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5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56B660E-74F0-6749-933B-EBBB3DC15E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 bwMode="gray">
          <a:xfrm>
            <a:off x="9691619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5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00E9B2C-54F5-7247-8B0A-8ECF84CB3EC6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 bwMode="gray">
          <a:xfrm>
            <a:off x="10703107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5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E232AB-8B15-254B-A855-7F8837E250DF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 bwMode="gray">
          <a:xfrm>
            <a:off x="588263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5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A9C15B7-B0C8-6F44-8D00-8A2A4EEBF91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 bwMode="gray">
          <a:xfrm>
            <a:off x="1599747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6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55E00E5-0C32-114B-9C71-A210C35FD8A5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 bwMode="gray">
          <a:xfrm>
            <a:off x="2611231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6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3BCE8B7-2363-754D-8DCC-BBD1A812A66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 bwMode="gray">
          <a:xfrm>
            <a:off x="3622715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6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DD5E7E1-6C4A-D24E-B423-731BCB2FED82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 bwMode="gray">
          <a:xfrm>
            <a:off x="4634199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6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994E403-A4F2-D143-8694-FFDDED83B568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 bwMode="gray">
          <a:xfrm>
            <a:off x="5645683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6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DD66CA9-613E-E649-873E-15770AF37966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 bwMode="gray">
          <a:xfrm>
            <a:off x="6657167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6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1F31EBB-82CA-0B47-90B9-623F7BEA7BCC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 bwMode="gray">
          <a:xfrm>
            <a:off x="7668651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6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3354D4A-7AE4-3249-979C-EF717F4169E2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 bwMode="gray">
          <a:xfrm>
            <a:off x="8680135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6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798148F-325B-8847-998F-D6695555F7A4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 bwMode="gray">
          <a:xfrm>
            <a:off x="9691619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6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FC062AA-6E9F-F148-A650-D892DEAD4D5B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 bwMode="gray">
          <a:xfrm>
            <a:off x="10703107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6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736B318-56FF-BD45-BE51-B4F02187BAB1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 bwMode="gray">
          <a:xfrm>
            <a:off x="588263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7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874F5D0-313C-9C4E-A76E-837FA8B341EF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 bwMode="gray">
          <a:xfrm>
            <a:off x="1599747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7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B1B6CBD-7E6A-E64A-8901-48FC6B628F8A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 bwMode="gray">
          <a:xfrm>
            <a:off x="2611231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7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1345C8D-49CF-D74B-BBBF-1ABB0F2BC7E0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 bwMode="gray">
          <a:xfrm>
            <a:off x="3622715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7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9431BFC-6034-2D48-B40D-D214B5BA49EA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 bwMode="gray">
          <a:xfrm>
            <a:off x="4634199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7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E881A0D-AB0E-1544-945D-AFD48D4CD2F5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 bwMode="gray">
          <a:xfrm>
            <a:off x="5645683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7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64F7E33-6DCA-DF42-BB2E-C8EC136C0AAA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 bwMode="gray">
          <a:xfrm>
            <a:off x="6657167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7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C86F5EF-AD62-294A-AE53-AD62F4600B0F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 bwMode="gray">
          <a:xfrm>
            <a:off x="7668651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7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DDEFD37-0863-F949-AA96-5F73CC3B271A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 bwMode="gray">
          <a:xfrm>
            <a:off x="8680135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7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7F81ABC-5057-6D45-AD46-29A54A126114}"/>
              </a:ext>
            </a:extLst>
          </p:cNvPr>
          <p:cNvSpPr>
            <a:spLocks noGrp="1"/>
          </p:cNvSpPr>
          <p:nvPr>
            <p:ph type="pic" sz="quarter" idx="64" hasCustomPrompt="1"/>
          </p:nvPr>
        </p:nvSpPr>
        <p:spPr bwMode="gray">
          <a:xfrm>
            <a:off x="9691619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  <p:sp>
        <p:nvSpPr>
          <p:cNvPr id="7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866A0A0-C971-6B47-A279-161DD8E70EEB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 bwMode="gray">
          <a:xfrm>
            <a:off x="10703107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Drop Image</a:t>
            </a:r>
          </a:p>
        </p:txBody>
      </p:sp>
    </p:spTree>
    <p:extLst>
      <p:ext uri="{BB962C8B-B14F-4D97-AF65-F5344CB8AC3E}">
        <p14:creationId xmlns:p14="http://schemas.microsoft.com/office/powerpoint/2010/main" val="85342779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Squar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C6E92E5-E859-445F-856B-33F974FA3AC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262425"/>
            <a:ext cx="4158362" cy="861774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6909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/Featur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2091FAC0-2210-AA45-95A9-B6A721525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800" y="1028700"/>
            <a:ext cx="6259511" cy="91440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0B0D8E2-424A-CE45-AD48-F95CCAF1135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638801" y="2299447"/>
            <a:ext cx="6259511" cy="34911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C6E92E5-E859-445F-856B-33F974FA3AC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293688" y="1043675"/>
            <a:ext cx="5040311" cy="4740089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72000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5510243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648">
          <p15:clr>
            <a:srgbClr val="5ACBF0"/>
          </p15:clr>
        </p15:guide>
        <p15:guide id="8" orient="horz" pos="3648">
          <p15:clr>
            <a:srgbClr val="5ACBF0"/>
          </p15:clr>
        </p15:guide>
        <p15:guide id="10" pos="3720">
          <p15:clr>
            <a:srgbClr val="C35EA4"/>
          </p15:clr>
        </p15:guide>
        <p15:guide id="11" pos="2993">
          <p15:clr>
            <a:srgbClr val="5ACBF0"/>
          </p15:clr>
        </p15:guide>
        <p15:guide id="12" pos="3552">
          <p15:clr>
            <a:srgbClr val="A4A3A4"/>
          </p15:clr>
        </p15:guide>
        <p15:guide id="14" orient="horz" pos="144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0"/>
            <a:ext cx="12192000" cy="457200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vert="horz" wrap="square" lIns="0" tIns="720000" rIns="0" bIns="0" rtlCol="0" anchor="t" anchorCtr="0">
            <a:noAutofit/>
          </a:bodyPr>
          <a:lstStyle>
            <a:lvl1pPr marL="0" indent="0" algn="ctr">
              <a:buNone/>
              <a:defRPr lang="en-US" sz="12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97341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Horizontal Photo, Lockup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1381" y="5157216"/>
            <a:ext cx="7785402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0"/>
            <a:ext cx="12192000" cy="457200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vert="horz" wrap="square" lIns="0" tIns="720000" rIns="0" bIns="0" rtlCol="0" anchor="t" anchorCtr="0">
            <a:noAutofit/>
          </a:bodyPr>
          <a:lstStyle>
            <a:lvl1pPr marL="0" indent="0" algn="ctr">
              <a:buNone/>
              <a:defRPr lang="en-US" sz="12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D67B8-90AB-642F-D3C2-79B0D79991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5217" y="5449153"/>
            <a:ext cx="2176078" cy="51861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1B2658-BBE5-FF50-3A49-A12C7B1EA044}"/>
              </a:ext>
            </a:extLst>
          </p:cNvPr>
          <p:cNvCxnSpPr/>
          <p:nvPr userDrawn="1"/>
        </p:nvCxnSpPr>
        <p:spPr>
          <a:xfrm>
            <a:off x="3418764" y="5137316"/>
            <a:ext cx="0" cy="1160060"/>
          </a:xfrm>
          <a:prstGeom prst="line">
            <a:avLst/>
          </a:prstGeom>
          <a:ln w="635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1546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-2381" y="2286000"/>
            <a:ext cx="12192000" cy="457200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vert="horz" wrap="square" lIns="0" tIns="720000" rIns="0" bIns="0" rtlCol="0" anchor="t" anchorCtr="0">
            <a:noAutofit/>
          </a:bodyPr>
          <a:lstStyle>
            <a:lvl1pPr marL="0" indent="0" algn="ctr">
              <a:buNone/>
              <a:defRPr lang="en-US" sz="12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5586962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486399"/>
            <a:ext cx="5367528" cy="7826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82612" y="1822077"/>
            <a:ext cx="5367528" cy="347472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vert="horz" wrap="square" lIns="0" tIns="720000" rIns="0" bIns="1188720" rtlCol="0" anchor="t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486399"/>
            <a:ext cx="5367528" cy="7826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239255" y="1822077"/>
            <a:ext cx="5367528" cy="347472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vert="horz" wrap="square" lIns="0" tIns="720000" rIns="0" bIns="1188720" rtlCol="0" anchor="t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/>
              <a:t>Drag and drop your photo here</a:t>
            </a:r>
            <a:br>
              <a:rPr lang="en-US"/>
            </a:br>
            <a:r>
              <a:rPr lang="en-US"/>
              <a:t>or click or tap icon below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E6852B-EA48-4DA0-85C5-B2B1A9079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24881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456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1139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486400"/>
            <a:ext cx="3475037" cy="782638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82612" y="1815353"/>
            <a:ext cx="3474720" cy="347472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720000" rIns="0" bIns="100584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486400"/>
            <a:ext cx="3475037" cy="782638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58640" y="1815353"/>
            <a:ext cx="3474720" cy="347472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720000" rIns="0" bIns="100584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486400"/>
            <a:ext cx="3475037" cy="782638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8132063" y="1815353"/>
            <a:ext cx="3474720" cy="347472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720000" rIns="0" bIns="100584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682FBC-A5FE-4949-90A0-2C7AE294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27679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456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1139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0F91C1-B794-4B3E-A261-364FE47713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1" y="2024063"/>
            <a:ext cx="3475037" cy="307777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buNone/>
              <a:defRPr sz="2000" b="1"/>
            </a:lvl2pPr>
            <a:lvl3pPr marL="0" indent="0">
              <a:buNone/>
              <a:defRPr sz="2000" b="1"/>
            </a:lvl3pPr>
            <a:lvl4pPr marL="0" indent="0">
              <a:buNone/>
              <a:defRPr sz="2000" b="1"/>
            </a:lvl4pPr>
            <a:lvl5pPr marL="0" indent="0">
              <a:buNone/>
              <a:defRPr sz="2000" b="1"/>
            </a:lvl5pPr>
          </a:lstStyle>
          <a:p>
            <a:pPr lvl="0"/>
            <a:r>
              <a:rPr lang="en-US"/>
              <a:t>Click to edit heading 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47671E-2E0A-4489-899C-1D6A3B3522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2611569"/>
            <a:ext cx="479619" cy="540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100"/>
            </a:lvl1pPr>
            <a:lvl2pPr marL="0" indent="0">
              <a:buNone/>
              <a:defRPr sz="100"/>
            </a:lvl2pPr>
            <a:lvl3pPr marL="0" indent="0">
              <a:buNone/>
              <a:defRPr sz="100"/>
            </a:lvl3pPr>
            <a:lvl4pPr marL="0" indent="0">
              <a:buNone/>
              <a:defRPr sz="100"/>
            </a:lvl4pPr>
            <a:lvl5pPr marL="0" indent="0">
              <a:buNone/>
              <a:defRPr sz="100"/>
            </a:lvl5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D194322E-67FD-4731-91FC-9B5B2B3A5FE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2945298"/>
            <a:ext cx="3475037" cy="278875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2968B98-448E-47A5-B9E2-F68A957DA8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56101" y="2024063"/>
            <a:ext cx="3475037" cy="307777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buNone/>
              <a:defRPr sz="2000" b="1"/>
            </a:lvl2pPr>
            <a:lvl3pPr marL="0" indent="0">
              <a:buNone/>
              <a:defRPr sz="2000" b="1"/>
            </a:lvl3pPr>
            <a:lvl4pPr marL="0" indent="0">
              <a:buNone/>
              <a:defRPr sz="2000" b="1"/>
            </a:lvl4pPr>
            <a:lvl5pPr marL="0" indent="0">
              <a:buNone/>
              <a:defRPr sz="2000" b="1"/>
            </a:lvl5pPr>
          </a:lstStyle>
          <a:p>
            <a:pPr lvl="0"/>
            <a:r>
              <a:rPr lang="en-US"/>
              <a:t>Click to edit heading </a:t>
            </a:r>
            <a:endParaRPr lang="en-GB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A09AF88B-94B0-4951-950E-0E65325729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56100" y="2611569"/>
            <a:ext cx="479619" cy="540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100"/>
            </a:lvl1pPr>
            <a:lvl2pPr marL="0" indent="0">
              <a:buNone/>
              <a:defRPr sz="100"/>
            </a:lvl2pPr>
            <a:lvl3pPr marL="0" indent="0">
              <a:buNone/>
              <a:defRPr sz="100"/>
            </a:lvl3pPr>
            <a:lvl4pPr marL="0" indent="0">
              <a:buNone/>
              <a:defRPr sz="100"/>
            </a:lvl4pPr>
            <a:lvl5pPr marL="0" indent="0">
              <a:buNone/>
              <a:defRPr sz="100"/>
            </a:lvl5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0" name="Content Placeholder 16">
            <a:extLst>
              <a:ext uri="{FF2B5EF4-FFF2-40B4-BE49-F238E27FC236}">
                <a16:creationId xmlns:a16="http://schemas.microsoft.com/office/drawing/2014/main" id="{1DFDCCC0-C216-43D7-9899-005148CAC5B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56100" y="2945298"/>
            <a:ext cx="3475037" cy="278875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841B3CC-F651-426F-BDBF-9505DCD7F9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28001" y="2029778"/>
            <a:ext cx="3475037" cy="307777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buNone/>
              <a:defRPr sz="2000" b="1"/>
            </a:lvl2pPr>
            <a:lvl3pPr marL="0" indent="0">
              <a:buNone/>
              <a:defRPr sz="2000" b="1"/>
            </a:lvl3pPr>
            <a:lvl4pPr marL="0" indent="0">
              <a:buNone/>
              <a:defRPr sz="2000" b="1"/>
            </a:lvl4pPr>
            <a:lvl5pPr marL="0" indent="0">
              <a:buNone/>
              <a:defRPr sz="2000" b="1"/>
            </a:lvl5pPr>
          </a:lstStyle>
          <a:p>
            <a:pPr lvl="0"/>
            <a:r>
              <a:rPr lang="en-US"/>
              <a:t>Click to edit heading </a:t>
            </a:r>
            <a:endParaRPr lang="en-GB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0B321F9A-F25D-4EEF-BA80-BFBD772AAC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28000" y="2617284"/>
            <a:ext cx="479619" cy="540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100"/>
            </a:lvl1pPr>
            <a:lvl2pPr marL="0" indent="0">
              <a:buNone/>
              <a:defRPr sz="100"/>
            </a:lvl2pPr>
            <a:lvl3pPr marL="0" indent="0">
              <a:buNone/>
              <a:defRPr sz="100"/>
            </a:lvl3pPr>
            <a:lvl4pPr marL="0" indent="0">
              <a:buNone/>
              <a:defRPr sz="100"/>
            </a:lvl4pPr>
            <a:lvl5pPr marL="0" indent="0">
              <a:buNone/>
              <a:defRPr sz="100"/>
            </a:lvl5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3" name="Content Placeholder 16">
            <a:extLst>
              <a:ext uri="{FF2B5EF4-FFF2-40B4-BE49-F238E27FC236}">
                <a16:creationId xmlns:a16="http://schemas.microsoft.com/office/drawing/2014/main" id="{7324DA3D-8837-4E90-8B42-BC383F017C2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28000" y="2951013"/>
            <a:ext cx="3475037" cy="278875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C2C5B4-0CEA-48E6-9BA2-F8B9CA5BE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282774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612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1842">
          <p15:clr>
            <a:srgbClr val="5ACBF0"/>
          </p15:clr>
        </p15:guide>
        <p15:guide id="11" orient="horz" pos="1275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rodu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CA3A818-AA31-4BF6-A4C4-C805CCA29124}"/>
              </a:ext>
            </a:extLst>
          </p:cNvPr>
          <p:cNvSpPr/>
          <p:nvPr userDrawn="1"/>
        </p:nvSpPr>
        <p:spPr>
          <a:xfrm>
            <a:off x="588387" y="1361256"/>
            <a:ext cx="3473857" cy="4297680"/>
          </a:xfrm>
          <a:prstGeom prst="rect">
            <a:avLst/>
          </a:prstGeom>
          <a:solidFill>
            <a:srgbClr val="19181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7B003B0A-786C-4C57-B303-7A366B39C7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85217" y="1304926"/>
            <a:ext cx="3473857" cy="690444"/>
          </a:xfrm>
          <a:solidFill>
            <a:srgbClr val="242428"/>
          </a:solidFill>
        </p:spPr>
        <p:txBody>
          <a:bodyPr lIns="72000" tIns="72000" rIns="72000" bIns="72000" anchor="ctr" anchorCtr="0">
            <a:noAutofit/>
          </a:bodyPr>
          <a:lstStyle>
            <a:lvl1pPr marL="0" indent="0" algn="ctr">
              <a:buNone/>
              <a:defRPr sz="1800" b="1"/>
            </a:lvl1pPr>
            <a:lvl2pPr marL="0" indent="0" algn="ctr">
              <a:buNone/>
              <a:defRPr sz="1800" b="1"/>
            </a:lvl2pPr>
            <a:lvl3pPr marL="0" indent="0" algn="ctr">
              <a:buNone/>
              <a:defRPr sz="1800" b="1"/>
            </a:lvl3pPr>
            <a:lvl4pPr marL="0" indent="0" algn="ctr">
              <a:buNone/>
              <a:defRPr sz="1800" b="1"/>
            </a:lvl4pPr>
            <a:lvl5pPr marL="0" indent="0" algn="ctr">
              <a:buNone/>
              <a:defRPr sz="1800" b="1"/>
            </a:lvl5pPr>
          </a:lstStyle>
          <a:p>
            <a:pPr lvl="0"/>
            <a:r>
              <a:rPr lang="en-US"/>
              <a:t>Click to add heading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83C52E2-057A-4B53-8F31-B05DF77524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555" y="3898077"/>
            <a:ext cx="3017520" cy="1598666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2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D58E01-097F-41EB-809A-E7059986FF1B}"/>
              </a:ext>
            </a:extLst>
          </p:cNvPr>
          <p:cNvSpPr/>
          <p:nvPr userDrawn="1"/>
        </p:nvSpPr>
        <p:spPr bwMode="auto">
          <a:xfrm>
            <a:off x="588387" y="2001337"/>
            <a:ext cx="3473857" cy="1737360"/>
          </a:xfrm>
          <a:prstGeom prst="rect">
            <a:avLst/>
          </a:prstGeom>
          <a:gradFill flip="none" rotWithShape="1">
            <a:gsLst>
              <a:gs pos="100000">
                <a:srgbClr val="8D8C95">
                  <a:alpha val="2745"/>
                </a:srgbClr>
              </a:gs>
              <a:gs pos="0">
                <a:srgbClr val="8D8C95">
                  <a:alpha val="12941"/>
                </a:srgbClr>
              </a:gs>
            </a:gsLst>
            <a:lin ang="16200000" scaled="1"/>
            <a:tileRect/>
          </a:gradFill>
          <a:ln w="6350"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816555" y="2166685"/>
            <a:ext cx="3017520" cy="1394729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18000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EE3E95-B158-4C86-84DF-A9A13E023DB6}"/>
              </a:ext>
            </a:extLst>
          </p:cNvPr>
          <p:cNvSpPr/>
          <p:nvPr userDrawn="1"/>
        </p:nvSpPr>
        <p:spPr>
          <a:xfrm>
            <a:off x="4359071" y="1361256"/>
            <a:ext cx="3473857" cy="4297680"/>
          </a:xfrm>
          <a:prstGeom prst="rect">
            <a:avLst/>
          </a:prstGeom>
          <a:solidFill>
            <a:srgbClr val="19181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721E2461-F046-4629-B68B-D8EE0ED76B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87239" y="3898077"/>
            <a:ext cx="3017520" cy="1598666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2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76B0EA-9AD2-41EB-ADA3-35F181847420}"/>
              </a:ext>
            </a:extLst>
          </p:cNvPr>
          <p:cNvSpPr/>
          <p:nvPr userDrawn="1"/>
        </p:nvSpPr>
        <p:spPr bwMode="auto">
          <a:xfrm>
            <a:off x="4359071" y="2001337"/>
            <a:ext cx="3473857" cy="1737360"/>
          </a:xfrm>
          <a:prstGeom prst="rect">
            <a:avLst/>
          </a:prstGeom>
          <a:gradFill flip="none" rotWithShape="1">
            <a:gsLst>
              <a:gs pos="100000">
                <a:srgbClr val="8D8C95">
                  <a:alpha val="2745"/>
                </a:srgbClr>
              </a:gs>
              <a:gs pos="0">
                <a:srgbClr val="8D8C95">
                  <a:alpha val="12941"/>
                </a:srgbClr>
              </a:gs>
            </a:gsLst>
            <a:lin ang="16200000" scaled="1"/>
            <a:tileRect/>
          </a:gradFill>
          <a:ln w="6350"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6D6B7E8-8355-48AE-AA16-7F356A160BC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4587239" y="2166685"/>
            <a:ext cx="3017520" cy="1394729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18000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D0F26A8-11EC-43E1-8523-7B0228D9735B}"/>
              </a:ext>
            </a:extLst>
          </p:cNvPr>
          <p:cNvSpPr/>
          <p:nvPr userDrawn="1"/>
        </p:nvSpPr>
        <p:spPr>
          <a:xfrm>
            <a:off x="8129756" y="1355289"/>
            <a:ext cx="3473857" cy="4297680"/>
          </a:xfrm>
          <a:prstGeom prst="rect">
            <a:avLst/>
          </a:prstGeom>
          <a:solidFill>
            <a:srgbClr val="19181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B08E5BD0-8E67-461B-B922-64413A6BE11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57924" y="3892110"/>
            <a:ext cx="3017520" cy="1598666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2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17C328-65EC-49F9-96BC-655F5BDAE853}"/>
              </a:ext>
            </a:extLst>
          </p:cNvPr>
          <p:cNvSpPr/>
          <p:nvPr userDrawn="1"/>
        </p:nvSpPr>
        <p:spPr bwMode="auto">
          <a:xfrm>
            <a:off x="8129756" y="1995370"/>
            <a:ext cx="3473857" cy="1737360"/>
          </a:xfrm>
          <a:prstGeom prst="rect">
            <a:avLst/>
          </a:prstGeom>
          <a:gradFill flip="none" rotWithShape="1">
            <a:gsLst>
              <a:gs pos="100000">
                <a:srgbClr val="8D8C95">
                  <a:alpha val="2745"/>
                </a:srgbClr>
              </a:gs>
              <a:gs pos="0">
                <a:srgbClr val="8D8C95">
                  <a:alpha val="12941"/>
                </a:srgbClr>
              </a:gs>
            </a:gsLst>
            <a:lin ang="16200000" scaled="1"/>
            <a:tileRect/>
          </a:gradFill>
          <a:ln w="6350"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E0EE21D-2571-4587-82C6-AF23D68068E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8357924" y="2160718"/>
            <a:ext cx="3017520" cy="1394729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18000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A714D4-57F9-4476-BAC0-86F4ED06D1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8381" y="5812349"/>
            <a:ext cx="11015231" cy="48786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800"/>
            </a:lvl1pPr>
            <a:lvl2pPr marL="0" indent="0" algn="ctr">
              <a:buNone/>
              <a:defRPr sz="2800"/>
            </a:lvl2pPr>
            <a:lvl3pPr marL="0" indent="0" algn="ctr">
              <a:buNone/>
              <a:defRPr sz="2800"/>
            </a:lvl3pPr>
            <a:lvl4pPr marL="0" indent="0" algn="ctr">
              <a:buNone/>
              <a:defRPr sz="2800"/>
            </a:lvl4pPr>
            <a:lvl5pPr marL="0" indent="0" algn="ctr">
              <a:buNone/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2B82D46-6BE4-4842-99AA-5D585A8411A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55901" y="1304926"/>
            <a:ext cx="3473857" cy="690444"/>
          </a:xfrm>
          <a:solidFill>
            <a:srgbClr val="242428"/>
          </a:solidFill>
        </p:spPr>
        <p:txBody>
          <a:bodyPr lIns="72000" tIns="72000" rIns="72000" bIns="72000" anchor="ctr" anchorCtr="0">
            <a:noAutofit/>
          </a:bodyPr>
          <a:lstStyle>
            <a:lvl1pPr marL="0" indent="0" algn="ctr">
              <a:buNone/>
              <a:defRPr sz="1800" b="1"/>
            </a:lvl1pPr>
            <a:lvl2pPr marL="0" indent="0" algn="ctr">
              <a:buNone/>
              <a:defRPr sz="1800" b="1"/>
            </a:lvl2pPr>
            <a:lvl3pPr marL="0" indent="0" algn="ctr">
              <a:buNone/>
              <a:defRPr sz="1800" b="1"/>
            </a:lvl3pPr>
            <a:lvl4pPr marL="0" indent="0" algn="ctr">
              <a:buNone/>
              <a:defRPr sz="1800" b="1"/>
            </a:lvl4pPr>
            <a:lvl5pPr marL="0" indent="0" algn="ctr">
              <a:buNone/>
              <a:defRPr sz="1800" b="1"/>
            </a:lvl5pPr>
          </a:lstStyle>
          <a:p>
            <a:pPr lvl="0"/>
            <a:r>
              <a:rPr lang="en-US"/>
              <a:t>Click to add heading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2921C6F5-BAE0-41B0-A919-ABDAF35DAD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32925" y="1304926"/>
            <a:ext cx="3473857" cy="690444"/>
          </a:xfrm>
          <a:solidFill>
            <a:srgbClr val="242428"/>
          </a:solidFill>
        </p:spPr>
        <p:txBody>
          <a:bodyPr lIns="72000" tIns="72000" rIns="72000" bIns="72000" anchor="ctr" anchorCtr="0">
            <a:noAutofit/>
          </a:bodyPr>
          <a:lstStyle>
            <a:lvl1pPr marL="0" indent="0" algn="ctr">
              <a:buNone/>
              <a:defRPr sz="1800" b="1"/>
            </a:lvl1pPr>
            <a:lvl2pPr marL="0" indent="0" algn="ctr">
              <a:buNone/>
              <a:defRPr sz="1800" b="1"/>
            </a:lvl2pPr>
            <a:lvl3pPr marL="0" indent="0" algn="ctr">
              <a:buNone/>
              <a:defRPr sz="1800" b="1"/>
            </a:lvl3pPr>
            <a:lvl4pPr marL="0" indent="0" algn="ctr">
              <a:buNone/>
              <a:defRPr sz="1800" b="1"/>
            </a:lvl4pPr>
            <a:lvl5pPr marL="0" indent="0" algn="ctr">
              <a:buNone/>
              <a:defRPr sz="1800" b="1"/>
            </a:lvl5pPr>
          </a:lstStyle>
          <a:p>
            <a:pPr lvl="0"/>
            <a:r>
              <a:rPr lang="en-US"/>
              <a:t>Click to add heading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3C91994A-3654-4C3E-A312-4B73609F5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30887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11820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822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1" i="0">
                <a:solidFill>
                  <a:srgbClr val="DFDFD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52566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543640"/>
            <a:ext cx="2532888" cy="172539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82612" y="1815353"/>
            <a:ext cx="2532888" cy="2532888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36000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543640"/>
            <a:ext cx="2532888" cy="172539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3413908" y="1815353"/>
            <a:ext cx="2532888" cy="2532888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36000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543640"/>
            <a:ext cx="2532888" cy="172539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245204" y="1815353"/>
            <a:ext cx="2532888" cy="2532888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36000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543640"/>
            <a:ext cx="2532888" cy="172539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9076500" y="1815353"/>
            <a:ext cx="2532888" cy="2532888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36000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29770F-45CE-4505-A3E9-DB203881F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12546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85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139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re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A09B8F0-E785-4993-A9CA-BE8D371B2F1C}"/>
              </a:ext>
            </a:extLst>
          </p:cNvPr>
          <p:cNvSpPr/>
          <p:nvPr userDrawn="1"/>
        </p:nvSpPr>
        <p:spPr bwMode="auto">
          <a:xfrm>
            <a:off x="725755" y="1714500"/>
            <a:ext cx="3333483" cy="1981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6082FB-3119-4714-B0C0-D572EC975527}"/>
              </a:ext>
            </a:extLst>
          </p:cNvPr>
          <p:cNvSpPr/>
          <p:nvPr userDrawn="1"/>
        </p:nvSpPr>
        <p:spPr bwMode="auto">
          <a:xfrm>
            <a:off x="588263" y="1714500"/>
            <a:ext cx="137492" cy="1981200"/>
          </a:xfrm>
          <a:prstGeom prst="rect">
            <a:avLst/>
          </a:prstGeom>
          <a:pattFill prst="wdUpDiag">
            <a:fgClr>
              <a:schemeClr val="bg2">
                <a:lumMod val="50000"/>
              </a:schemeClr>
            </a:fgClr>
            <a:bgClr>
              <a:schemeClr val="bg2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020223-B6E5-4A3F-B38B-BD07D5D659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7657" y="1856689"/>
            <a:ext cx="425773" cy="677108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2pPr>
            <a:lvl3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3pPr>
            <a:lvl4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4pPr>
            <a:lvl5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/>
              <a:t>#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2C7966-C4D7-49C0-B78C-2335EC9122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90443" y="1944971"/>
            <a:ext cx="2593370" cy="595027"/>
          </a:xfrm>
        </p:spPr>
        <p:txBody>
          <a:bodyPr/>
          <a:lstStyle>
            <a:lvl1pPr marL="0" indent="0">
              <a:buNone/>
              <a:defRPr lang="en-US" sz="1600" b="1" dirty="0" smtClean="0">
                <a:solidFill>
                  <a:schemeClr val="tx1"/>
                </a:solidFill>
              </a:defRPr>
            </a:lvl1pPr>
            <a:lvl2pPr marL="0" indent="0">
              <a:buNone/>
              <a:defRPr lang="en-GB" sz="1600" b="1" dirty="0"/>
            </a:lvl2pPr>
            <a:lvl3pPr marL="0" indent="0">
              <a:buNone/>
              <a:defRPr sz="1600" b="1"/>
            </a:lvl3pPr>
            <a:lvl4pPr marL="0" indent="0">
              <a:buNone/>
              <a:defRPr sz="1600" b="1"/>
            </a:lvl4pPr>
            <a:lvl5pPr marL="0" indent="0">
              <a:buNone/>
              <a:defRPr sz="1600" b="1"/>
            </a:lvl5pPr>
          </a:lstStyle>
          <a:p>
            <a:pPr lvl="0"/>
            <a:r>
              <a:rPr lang="en-US"/>
              <a:t>Click to add heading</a:t>
            </a:r>
            <a:endParaRPr lang="en-GB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3DD438-6A23-4472-B641-263CA368D7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90444" y="2643619"/>
            <a:ext cx="2593370" cy="968261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2pPr>
            <a:lvl3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3pPr>
            <a:lvl4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4pPr>
            <a:lvl5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1976077-CE80-43B8-9EE5-625D9EBF3AFE}"/>
              </a:ext>
            </a:extLst>
          </p:cNvPr>
          <p:cNvSpPr/>
          <p:nvPr userDrawn="1"/>
        </p:nvSpPr>
        <p:spPr bwMode="auto">
          <a:xfrm>
            <a:off x="588263" y="3898900"/>
            <a:ext cx="137492" cy="1981200"/>
          </a:xfrm>
          <a:prstGeom prst="rect">
            <a:avLst/>
          </a:prstGeom>
          <a:pattFill prst="wdUpDiag">
            <a:fgClr>
              <a:schemeClr val="bg2">
                <a:lumMod val="50000"/>
              </a:schemeClr>
            </a:fgClr>
            <a:bgClr>
              <a:schemeClr val="bg2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4A6B61-EF71-4B61-BCE3-366255FDF1EC}"/>
              </a:ext>
            </a:extLst>
          </p:cNvPr>
          <p:cNvSpPr/>
          <p:nvPr userDrawn="1"/>
        </p:nvSpPr>
        <p:spPr bwMode="auto">
          <a:xfrm>
            <a:off x="725755" y="3898900"/>
            <a:ext cx="3333483" cy="1981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0B7D3AE-CE8F-4AFB-89D1-7B9F5309DE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7657" y="4041089"/>
            <a:ext cx="425773" cy="677108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2pPr>
            <a:lvl3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3pPr>
            <a:lvl4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4pPr>
            <a:lvl5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/>
              <a:t>#</a:t>
            </a:r>
            <a:endParaRPr lang="en-GB"/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6CF9214B-A0AA-4B6C-B28E-D4EBC5ADE4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0443" y="4129371"/>
            <a:ext cx="2593370" cy="595027"/>
          </a:xfrm>
        </p:spPr>
        <p:txBody>
          <a:bodyPr/>
          <a:lstStyle>
            <a:lvl1pPr marL="0" indent="0">
              <a:buNone/>
              <a:defRPr lang="en-US" sz="1600" b="1" dirty="0" smtClean="0">
                <a:solidFill>
                  <a:schemeClr val="tx1"/>
                </a:solidFill>
              </a:defRPr>
            </a:lvl1pPr>
            <a:lvl2pPr marL="0" indent="0">
              <a:buNone/>
              <a:defRPr lang="en-GB" sz="1600" b="1" dirty="0"/>
            </a:lvl2pPr>
            <a:lvl3pPr marL="0" indent="0">
              <a:buNone/>
              <a:defRPr sz="1600" b="1"/>
            </a:lvl3pPr>
            <a:lvl4pPr marL="0" indent="0">
              <a:buNone/>
              <a:defRPr sz="1600" b="1"/>
            </a:lvl4pPr>
            <a:lvl5pPr marL="0" indent="0">
              <a:buNone/>
              <a:defRPr sz="1600" b="1"/>
            </a:lvl5pPr>
          </a:lstStyle>
          <a:p>
            <a:pPr lvl="0"/>
            <a:r>
              <a:rPr lang="en-US"/>
              <a:t>Click to add heading</a:t>
            </a:r>
            <a:endParaRPr lang="en-GB"/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C4CC4422-DCB4-43AA-AAD9-BCD5D2AA4B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90444" y="4828019"/>
            <a:ext cx="2593370" cy="968261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2pPr>
            <a:lvl3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3pPr>
            <a:lvl4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4pPr>
            <a:lvl5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4805574-3B72-481E-A744-EA088066496F}"/>
              </a:ext>
            </a:extLst>
          </p:cNvPr>
          <p:cNvSpPr/>
          <p:nvPr userDrawn="1"/>
        </p:nvSpPr>
        <p:spPr bwMode="auto">
          <a:xfrm>
            <a:off x="4493592" y="1714500"/>
            <a:ext cx="3333483" cy="1981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B8D822-4AF5-4132-A5BC-447AFB46D9A1}"/>
              </a:ext>
            </a:extLst>
          </p:cNvPr>
          <p:cNvSpPr/>
          <p:nvPr userDrawn="1"/>
        </p:nvSpPr>
        <p:spPr bwMode="auto">
          <a:xfrm>
            <a:off x="4356100" y="1714500"/>
            <a:ext cx="137492" cy="1981200"/>
          </a:xfrm>
          <a:prstGeom prst="rect">
            <a:avLst/>
          </a:prstGeom>
          <a:pattFill prst="wdUpDiag">
            <a:fgClr>
              <a:schemeClr val="bg2">
                <a:lumMod val="50000"/>
              </a:schemeClr>
            </a:fgClr>
            <a:bgClr>
              <a:schemeClr val="bg2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885CB766-3BA7-4C6E-981C-12B89BBC0EB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95494" y="1856689"/>
            <a:ext cx="425773" cy="677108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2pPr>
            <a:lvl3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3pPr>
            <a:lvl4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4pPr>
            <a:lvl5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/>
              <a:t>#</a:t>
            </a:r>
            <a:endParaRPr lang="en-GB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8844DE8E-38F4-4A62-9864-CF5DC11D85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8280" y="1944971"/>
            <a:ext cx="2593370" cy="595027"/>
          </a:xfrm>
        </p:spPr>
        <p:txBody>
          <a:bodyPr/>
          <a:lstStyle>
            <a:lvl1pPr marL="0" indent="0">
              <a:buNone/>
              <a:defRPr lang="en-US" sz="1600" b="1" dirty="0" smtClean="0">
                <a:solidFill>
                  <a:schemeClr val="tx1"/>
                </a:solidFill>
              </a:defRPr>
            </a:lvl1pPr>
            <a:lvl2pPr marL="0" indent="0">
              <a:buNone/>
              <a:defRPr lang="en-GB" sz="1600" b="1" dirty="0"/>
            </a:lvl2pPr>
            <a:lvl3pPr marL="0" indent="0">
              <a:buNone/>
              <a:defRPr sz="1600" b="1"/>
            </a:lvl3pPr>
            <a:lvl4pPr marL="0" indent="0">
              <a:buNone/>
              <a:defRPr sz="1600" b="1"/>
            </a:lvl4pPr>
            <a:lvl5pPr marL="0" indent="0">
              <a:buNone/>
              <a:defRPr sz="1600" b="1"/>
            </a:lvl5pPr>
          </a:lstStyle>
          <a:p>
            <a:pPr lvl="0"/>
            <a:r>
              <a:rPr lang="en-US"/>
              <a:t>Click to add heading</a:t>
            </a:r>
            <a:endParaRPr lang="en-GB"/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D1DCB16E-3178-4977-908B-DCB9D5BE65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58281" y="2643619"/>
            <a:ext cx="2593370" cy="968261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2pPr>
            <a:lvl3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3pPr>
            <a:lvl4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4pPr>
            <a:lvl5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3833F72-DCBA-4AB2-B21A-B550376D8C87}"/>
              </a:ext>
            </a:extLst>
          </p:cNvPr>
          <p:cNvSpPr/>
          <p:nvPr userDrawn="1"/>
        </p:nvSpPr>
        <p:spPr bwMode="auto">
          <a:xfrm>
            <a:off x="4502417" y="3898900"/>
            <a:ext cx="3333483" cy="1981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259E61-6078-44AA-A8F7-193579B7AE28}"/>
              </a:ext>
            </a:extLst>
          </p:cNvPr>
          <p:cNvSpPr/>
          <p:nvPr userDrawn="1"/>
        </p:nvSpPr>
        <p:spPr bwMode="auto">
          <a:xfrm>
            <a:off x="4364925" y="3898900"/>
            <a:ext cx="137492" cy="1981200"/>
          </a:xfrm>
          <a:prstGeom prst="rect">
            <a:avLst/>
          </a:prstGeom>
          <a:pattFill prst="wdUpDiag">
            <a:fgClr>
              <a:schemeClr val="bg2">
                <a:lumMod val="50000"/>
              </a:schemeClr>
            </a:fgClr>
            <a:bgClr>
              <a:schemeClr val="bg2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E4A82533-F2BF-4E0A-BA3B-0430252D758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04319" y="4041089"/>
            <a:ext cx="425773" cy="677108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2pPr>
            <a:lvl3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3pPr>
            <a:lvl4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4pPr>
            <a:lvl5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/>
              <a:t>#</a:t>
            </a:r>
            <a:endParaRPr lang="en-GB"/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B3A0E84D-D831-421C-9A30-9491AAAF80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7105" y="4129371"/>
            <a:ext cx="2593370" cy="595027"/>
          </a:xfrm>
        </p:spPr>
        <p:txBody>
          <a:bodyPr/>
          <a:lstStyle>
            <a:lvl1pPr marL="0" indent="0">
              <a:buNone/>
              <a:defRPr lang="en-US" sz="1600" b="1" dirty="0" smtClean="0">
                <a:solidFill>
                  <a:schemeClr val="tx1"/>
                </a:solidFill>
              </a:defRPr>
            </a:lvl1pPr>
            <a:lvl2pPr marL="0" indent="0">
              <a:buNone/>
              <a:defRPr lang="en-GB" sz="1600" b="1" dirty="0"/>
            </a:lvl2pPr>
            <a:lvl3pPr marL="0" indent="0">
              <a:buNone/>
              <a:defRPr sz="1600" b="1"/>
            </a:lvl3pPr>
            <a:lvl4pPr marL="0" indent="0">
              <a:buNone/>
              <a:defRPr sz="1600" b="1"/>
            </a:lvl4pPr>
            <a:lvl5pPr marL="0" indent="0">
              <a:buNone/>
              <a:defRPr sz="1600" b="1"/>
            </a:lvl5pPr>
          </a:lstStyle>
          <a:p>
            <a:pPr lvl="0"/>
            <a:r>
              <a:rPr lang="en-US"/>
              <a:t>Click to add heading</a:t>
            </a:r>
            <a:endParaRPr lang="en-GB"/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BCDABBF1-093E-49D4-A19B-3B84526121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67106" y="4828019"/>
            <a:ext cx="2593370" cy="968261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2pPr>
            <a:lvl3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3pPr>
            <a:lvl4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4pPr>
            <a:lvl5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4FBA965-A892-4051-B1FD-FD4306CA19AF}"/>
              </a:ext>
            </a:extLst>
          </p:cNvPr>
          <p:cNvSpPr/>
          <p:nvPr userDrawn="1"/>
        </p:nvSpPr>
        <p:spPr bwMode="auto">
          <a:xfrm>
            <a:off x="8275905" y="1714500"/>
            <a:ext cx="3333483" cy="1981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6BE5E53-DE80-4281-9FEC-7ACDD1067819}"/>
              </a:ext>
            </a:extLst>
          </p:cNvPr>
          <p:cNvSpPr/>
          <p:nvPr userDrawn="1"/>
        </p:nvSpPr>
        <p:spPr bwMode="auto">
          <a:xfrm>
            <a:off x="8138413" y="1714500"/>
            <a:ext cx="137492" cy="1981200"/>
          </a:xfrm>
          <a:prstGeom prst="rect">
            <a:avLst/>
          </a:prstGeom>
          <a:pattFill prst="wdUpDiag">
            <a:fgClr>
              <a:schemeClr val="bg2">
                <a:lumMod val="50000"/>
              </a:schemeClr>
            </a:fgClr>
            <a:bgClr>
              <a:schemeClr val="bg2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4C1E6F08-6F2F-4B8B-9D87-C030E94DF1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77807" y="1856689"/>
            <a:ext cx="425773" cy="677108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2pPr>
            <a:lvl3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3pPr>
            <a:lvl4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4pPr>
            <a:lvl5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/>
              <a:t>#</a:t>
            </a:r>
            <a:endParaRPr lang="en-GB"/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2D06001F-6138-4D6F-A243-7FFE1D81CC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40593" y="1944971"/>
            <a:ext cx="2593370" cy="595027"/>
          </a:xfrm>
        </p:spPr>
        <p:txBody>
          <a:bodyPr/>
          <a:lstStyle>
            <a:lvl1pPr marL="0" indent="0">
              <a:buNone/>
              <a:defRPr lang="en-US" sz="1600" b="1" dirty="0" smtClean="0">
                <a:solidFill>
                  <a:schemeClr val="tx1"/>
                </a:solidFill>
              </a:defRPr>
            </a:lvl1pPr>
            <a:lvl2pPr marL="0" indent="0">
              <a:buNone/>
              <a:defRPr lang="en-GB" sz="1600" b="1" dirty="0"/>
            </a:lvl2pPr>
            <a:lvl3pPr marL="0" indent="0">
              <a:buNone/>
              <a:defRPr sz="1600" b="1"/>
            </a:lvl3pPr>
            <a:lvl4pPr marL="0" indent="0">
              <a:buNone/>
              <a:defRPr sz="1600" b="1"/>
            </a:lvl4pPr>
            <a:lvl5pPr marL="0" indent="0">
              <a:buNone/>
              <a:defRPr sz="1600" b="1"/>
            </a:lvl5pPr>
          </a:lstStyle>
          <a:p>
            <a:pPr lvl="0"/>
            <a:r>
              <a:rPr lang="en-US"/>
              <a:t>Click to add heading</a:t>
            </a:r>
            <a:endParaRPr lang="en-GB"/>
          </a:p>
        </p:txBody>
      </p:sp>
      <p:sp>
        <p:nvSpPr>
          <p:cNvPr id="39" name="Text Placeholder 18">
            <a:extLst>
              <a:ext uri="{FF2B5EF4-FFF2-40B4-BE49-F238E27FC236}">
                <a16:creationId xmlns:a16="http://schemas.microsoft.com/office/drawing/2014/main" id="{7841B3D9-6CC3-427F-B428-8C3FDE4BE06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40594" y="2643619"/>
            <a:ext cx="2593370" cy="968261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2pPr>
            <a:lvl3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3pPr>
            <a:lvl4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4pPr>
            <a:lvl5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41224F9-6A4C-4C65-8E42-6E3D85470B57}"/>
              </a:ext>
            </a:extLst>
          </p:cNvPr>
          <p:cNvSpPr/>
          <p:nvPr userDrawn="1"/>
        </p:nvSpPr>
        <p:spPr bwMode="auto">
          <a:xfrm>
            <a:off x="8270254" y="3895725"/>
            <a:ext cx="3333483" cy="1981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2903A56-607B-4490-BE1F-86412530286F}"/>
              </a:ext>
            </a:extLst>
          </p:cNvPr>
          <p:cNvSpPr/>
          <p:nvPr userDrawn="1"/>
        </p:nvSpPr>
        <p:spPr bwMode="auto">
          <a:xfrm>
            <a:off x="8132762" y="3895725"/>
            <a:ext cx="137492" cy="1981200"/>
          </a:xfrm>
          <a:prstGeom prst="rect">
            <a:avLst/>
          </a:prstGeom>
          <a:pattFill prst="wdUpDiag">
            <a:fgClr>
              <a:schemeClr val="bg2">
                <a:lumMod val="50000"/>
              </a:schemeClr>
            </a:fgClr>
            <a:bgClr>
              <a:schemeClr val="bg2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E7C2246-8982-4ECB-88AC-EB1C473C2B5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72156" y="4037914"/>
            <a:ext cx="425773" cy="677108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2pPr>
            <a:lvl3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3pPr>
            <a:lvl4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4pPr>
            <a:lvl5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/>
              <a:t>#</a:t>
            </a:r>
            <a:endParaRPr lang="en-GB"/>
          </a:p>
        </p:txBody>
      </p: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709DFA2F-B194-435C-9191-8090148D15F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34942" y="4126196"/>
            <a:ext cx="2593370" cy="595027"/>
          </a:xfrm>
        </p:spPr>
        <p:txBody>
          <a:bodyPr/>
          <a:lstStyle>
            <a:lvl1pPr marL="0" indent="0">
              <a:buNone/>
              <a:defRPr lang="en-US" sz="1600" b="1" dirty="0" smtClean="0">
                <a:solidFill>
                  <a:schemeClr val="tx1"/>
                </a:solidFill>
              </a:defRPr>
            </a:lvl1pPr>
            <a:lvl2pPr marL="0" indent="0">
              <a:buNone/>
              <a:defRPr lang="en-GB" sz="1600" b="1" dirty="0"/>
            </a:lvl2pPr>
            <a:lvl3pPr marL="0" indent="0">
              <a:buNone/>
              <a:defRPr sz="1600" b="1"/>
            </a:lvl3pPr>
            <a:lvl4pPr marL="0" indent="0">
              <a:buNone/>
              <a:defRPr sz="1600" b="1"/>
            </a:lvl4pPr>
            <a:lvl5pPr marL="0" indent="0">
              <a:buNone/>
              <a:defRPr sz="1600" b="1"/>
            </a:lvl5pPr>
          </a:lstStyle>
          <a:p>
            <a:pPr lvl="0"/>
            <a:r>
              <a:rPr lang="en-US"/>
              <a:t>Click to add heading</a:t>
            </a:r>
            <a:endParaRPr lang="en-GB"/>
          </a:p>
        </p:txBody>
      </p:sp>
      <p:sp>
        <p:nvSpPr>
          <p:cNvPr id="44" name="Text Placeholder 18">
            <a:extLst>
              <a:ext uri="{FF2B5EF4-FFF2-40B4-BE49-F238E27FC236}">
                <a16:creationId xmlns:a16="http://schemas.microsoft.com/office/drawing/2014/main" id="{66A57C42-7CBF-4742-80C3-46C15991F8E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934943" y="4824844"/>
            <a:ext cx="2593370" cy="968261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2pPr>
            <a:lvl3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3pPr>
            <a:lvl4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4pPr>
            <a:lvl5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8E6D12-E7E5-4852-90CA-46E41D32C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25511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702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1071">
          <p15:clr>
            <a:srgbClr val="5ACBF0"/>
          </p15:clr>
        </p15:guide>
        <p15:guide id="11" orient="horz" pos="245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D883269-C75C-4B87-8CD9-BE4E94E2B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C923CE-7CB3-4CF0-AAA2-722B1683A1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5300" y="2017713"/>
            <a:ext cx="3494088" cy="42513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/>
              <a:t>Add a caption</a:t>
            </a:r>
          </a:p>
        </p:txBody>
      </p:sp>
      <p:sp>
        <p:nvSpPr>
          <p:cNvPr id="3" name="Picture Placeholder 2" descr="This screenshot is a 'placeholder' only. Drag or drop your screen shot here, or click and tap the center to insert a photo.">
            <a:extLst>
              <a:ext uri="{FF2B5EF4-FFF2-40B4-BE49-F238E27FC236}">
                <a16:creationId xmlns:a16="http://schemas.microsoft.com/office/drawing/2014/main" id="{32952E5A-3BE5-4580-872E-DC3A31E8D44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82612" y="1436688"/>
            <a:ext cx="7253288" cy="483235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tIns="720000" bIns="1005840" anchor="t" anchorCtr="0">
            <a:noAutofit/>
          </a:bodyPr>
          <a:lstStyle>
            <a:lvl1pPr marL="0" indent="0" algn="ctr"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Drag &amp; drop a</a:t>
            </a:r>
            <a:br>
              <a:rPr lang="en-US"/>
            </a:br>
            <a:r>
              <a:rPr lang="en-US"/>
              <a:t>screenshot here</a:t>
            </a:r>
            <a:br>
              <a:rPr lang="en-US"/>
            </a:br>
            <a:r>
              <a:rPr lang="en-US"/>
              <a:t>or click or tap icon</a:t>
            </a:r>
            <a:br>
              <a:rPr lang="en-US"/>
            </a:br>
            <a:r>
              <a:rPr lang="en-US"/>
              <a:t>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193904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0" pos="4937">
          <p15:clr>
            <a:srgbClr val="5ACBF0"/>
          </p15:clr>
        </p15:guide>
        <p15:guide id="21" pos="5112">
          <p15:clr>
            <a:srgbClr val="5ACBF0"/>
          </p15:clr>
        </p15:guide>
        <p15:guide id="28" orient="horz" pos="905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131029"/>
            <a:ext cx="3468956" cy="861774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8DBB0A-21C9-483B-83DA-E59B5C3578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6104" y="2131028"/>
            <a:ext cx="6961188" cy="3980641"/>
          </a:xfrm>
        </p:spPr>
        <p:txBody>
          <a:bodyPr>
            <a:normAutofit/>
          </a:bodyPr>
          <a:lstStyle>
            <a:lvl1pPr marL="320040" indent="-320040">
              <a:spcAft>
                <a:spcPts val="1200"/>
              </a:spcAft>
              <a:buFont typeface="+mj-lt"/>
              <a:buAutoNum type="arabicPeriod"/>
              <a:defRPr sz="2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7D0DD9-81B9-4F58-9346-51EE2B8F8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648200" y="1842902"/>
            <a:ext cx="6961188" cy="0"/>
          </a:xfrm>
          <a:prstGeom prst="line">
            <a:avLst/>
          </a:prstGeom>
          <a:ln w="635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0477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2" pos="2561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3" pos="292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7"/>
            <a:ext cx="3182027" cy="5683249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292099"/>
            <a:ext cx="6667500" cy="5976939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264940"/>
            <a:ext cx="0" cy="2059178"/>
          </a:xfrm>
          <a:prstGeom prst="line">
            <a:avLst/>
          </a:prstGeom>
          <a:ln w="635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9049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104745"/>
            <a:ext cx="7180360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680069"/>
            <a:ext cx="718036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D3A967-0FBB-34B4-4FB2-6A371308B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99010" y="3177856"/>
            <a:ext cx="2727281" cy="64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4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1872">
          <p15:clr>
            <a:srgbClr val="5ACBF0"/>
          </p15:clr>
        </p15:guide>
        <p15:guide id="4" orient="horz" pos="2364">
          <p15:clr>
            <a:srgbClr val="5ACBF0"/>
          </p15:clr>
        </p15:guide>
        <p15:guide id="5" pos="3840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 descr="{&quot;templafy&quot;:{&quot;binding&quot;:&quot;{{Form.Footer}}&quot;,&quot;type&quot;:&quot;text&quot;}}">
            <a:extLst>
              <a:ext uri="{FF2B5EF4-FFF2-40B4-BE49-F238E27FC236}">
                <a16:creationId xmlns:a16="http://schemas.microsoft.com/office/drawing/2014/main" id="{43334FAC-11C2-4DB4-8249-171553FC7893}"/>
              </a:ext>
            </a:extLst>
          </p:cNvPr>
          <p:cNvSpPr/>
          <p:nvPr userDrawn="1"/>
        </p:nvSpPr>
        <p:spPr bwMode="auto">
          <a:xfrm>
            <a:off x="603380" y="6567862"/>
            <a:ext cx="9000000" cy="16110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7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D31CD76-3727-5C5A-936C-21E39A69C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79" y="3200400"/>
            <a:ext cx="10997217" cy="1933360"/>
          </a:xfrm>
        </p:spPr>
        <p:txBody>
          <a:bodyPr anchor="b">
            <a:noAutofit/>
          </a:bodyPr>
          <a:lstStyle>
            <a:lvl1pPr>
              <a:defRPr sz="4000" spc="-20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667B108C-113D-497F-670A-DDAF72E893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3380" y="5230505"/>
            <a:ext cx="10997217" cy="123171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7A3218-9FBC-D7FF-A0AC-D9847C153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199" y="789515"/>
            <a:ext cx="2302302" cy="54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9608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22792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4829522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16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61705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905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 and Attrib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BCE27-18A9-4B58-967D-F414D11BC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682BFC-72AD-43B8-82AA-B9CAA5B851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963" y="1436688"/>
            <a:ext cx="11020425" cy="4829175"/>
          </a:xfrm>
        </p:spPr>
        <p:txBody>
          <a:bodyPr/>
          <a:lstStyle>
            <a:lvl1pPr marL="0" indent="0">
              <a:buNone/>
              <a:defRPr sz="1100"/>
            </a:lvl1pPr>
            <a:lvl2pPr marL="228600" indent="0">
              <a:buNone/>
              <a:defRPr sz="1100"/>
            </a:lvl2pPr>
            <a:lvl3pPr marL="457200" indent="0">
              <a:buNone/>
              <a:defRPr sz="1100"/>
            </a:lvl3pPr>
            <a:lvl4pPr marL="661988" indent="0">
              <a:buNone/>
              <a:defRPr sz="1100"/>
            </a:lvl4pPr>
            <a:lvl5pPr marL="855663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32572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905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1" i="0">
                <a:solidFill>
                  <a:srgbClr val="DFDFD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400433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 descr="{&quot;templafy&quot;:{&quot;binding&quot;:&quot;{{Form.Footer}}&quot;,&quot;type&quot;:&quot;text&quot;}}">
            <a:extLst>
              <a:ext uri="{FF2B5EF4-FFF2-40B4-BE49-F238E27FC236}">
                <a16:creationId xmlns:a16="http://schemas.microsoft.com/office/drawing/2014/main" id="{43334FAC-11C2-4DB4-8249-171553FC7893}"/>
              </a:ext>
            </a:extLst>
          </p:cNvPr>
          <p:cNvSpPr/>
          <p:nvPr userDrawn="1"/>
        </p:nvSpPr>
        <p:spPr bwMode="auto">
          <a:xfrm>
            <a:off x="603380" y="6567862"/>
            <a:ext cx="9000000" cy="16110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7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9C228-A98B-B784-A41C-3C84AE53BD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31447" y="2841633"/>
            <a:ext cx="4929105" cy="117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53429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kumimoji="1" lang="zh-TW" altLang="en-US" sz="4000" b="1" kern="0" baseline="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65" indent="0" algn="ctr">
              <a:buNone/>
              <a:defRPr sz="2000"/>
            </a:lvl2pPr>
            <a:lvl3pPr marL="914330" indent="0" algn="ctr">
              <a:buNone/>
              <a:defRPr sz="1800"/>
            </a:lvl3pPr>
            <a:lvl4pPr marL="1371495" indent="0" algn="ctr">
              <a:buNone/>
              <a:defRPr sz="1600"/>
            </a:lvl4pPr>
            <a:lvl5pPr marL="1828660" indent="0" algn="ctr">
              <a:buNone/>
              <a:defRPr sz="1600"/>
            </a:lvl5pPr>
            <a:lvl6pPr marL="2285825" indent="0" algn="ctr">
              <a:buNone/>
              <a:defRPr sz="1600"/>
            </a:lvl6pPr>
            <a:lvl7pPr marL="2742990" indent="0" algn="ctr">
              <a:buNone/>
              <a:defRPr sz="1600"/>
            </a:lvl7pPr>
            <a:lvl8pPr marL="3200155" indent="0" algn="ctr">
              <a:buNone/>
              <a:defRPr sz="1600"/>
            </a:lvl8pPr>
            <a:lvl9pPr marL="365732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76A67-98B4-47DD-ADBD-1F10EDEAE866}" type="datetimeFigureOut">
              <a:rPr lang="zh-TW" altLang="en-US" smtClean="0"/>
              <a:t>2024/4/27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68912-E366-4690-A4D4-BFF52DBED2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16986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76A67-98B4-47DD-ADBD-1F10EDEAE866}" type="datetimeFigureOut">
              <a:rPr lang="zh-TW" altLang="en-US" smtClean="0"/>
              <a:t>2024/4/27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68912-E366-4690-A4D4-BFF52DBED2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25626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6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3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2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1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76A67-98B4-47DD-ADBD-1F10EDEAE866}" type="datetimeFigureOut">
              <a:rPr lang="zh-TW" altLang="en-US" smtClean="0"/>
              <a:t>2024/4/27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68912-E366-4690-A4D4-BFF52DBED2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73261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9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76A67-98B4-47DD-ADBD-1F10EDEAE866}" type="datetimeFigureOut">
              <a:rPr lang="zh-TW" altLang="en-US" smtClean="0"/>
              <a:t>2024/4/27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68912-E366-4690-A4D4-BFF52DBED2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146570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5" indent="0">
              <a:buNone/>
              <a:defRPr sz="2000" b="1"/>
            </a:lvl2pPr>
            <a:lvl3pPr marL="914330" indent="0">
              <a:buNone/>
              <a:defRPr sz="1800" b="1"/>
            </a:lvl3pPr>
            <a:lvl4pPr marL="1371495" indent="0">
              <a:buNone/>
              <a:defRPr sz="1600" b="1"/>
            </a:lvl4pPr>
            <a:lvl5pPr marL="1828660" indent="0">
              <a:buNone/>
              <a:defRPr sz="1600" b="1"/>
            </a:lvl5pPr>
            <a:lvl6pPr marL="2285825" indent="0">
              <a:buNone/>
              <a:defRPr sz="1600" b="1"/>
            </a:lvl6pPr>
            <a:lvl7pPr marL="2742990" indent="0">
              <a:buNone/>
              <a:defRPr sz="1600" b="1"/>
            </a:lvl7pPr>
            <a:lvl8pPr marL="3200155" indent="0">
              <a:buNone/>
              <a:defRPr sz="1600" b="1"/>
            </a:lvl8pPr>
            <a:lvl9pPr marL="365732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90" y="2505076"/>
            <a:ext cx="5157786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5" indent="0">
              <a:buNone/>
              <a:defRPr sz="2000" b="1"/>
            </a:lvl2pPr>
            <a:lvl3pPr marL="914330" indent="0">
              <a:buNone/>
              <a:defRPr sz="1800" b="1"/>
            </a:lvl3pPr>
            <a:lvl4pPr marL="1371495" indent="0">
              <a:buNone/>
              <a:defRPr sz="1600" b="1"/>
            </a:lvl4pPr>
            <a:lvl5pPr marL="1828660" indent="0">
              <a:buNone/>
              <a:defRPr sz="1600" b="1"/>
            </a:lvl5pPr>
            <a:lvl6pPr marL="2285825" indent="0">
              <a:buNone/>
              <a:defRPr sz="1600" b="1"/>
            </a:lvl6pPr>
            <a:lvl7pPr marL="2742990" indent="0">
              <a:buNone/>
              <a:defRPr sz="1600" b="1"/>
            </a:lvl7pPr>
            <a:lvl8pPr marL="3200155" indent="0">
              <a:buNone/>
              <a:defRPr sz="1600" b="1"/>
            </a:lvl8pPr>
            <a:lvl9pPr marL="365732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1" y="2505076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76A67-98B4-47DD-ADBD-1F10EDEAE866}" type="datetimeFigureOut">
              <a:rPr lang="zh-TW" altLang="en-US" smtClean="0"/>
              <a:t>2024/4/27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68912-E366-4690-A4D4-BFF52DBED2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06075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76A67-98B4-47DD-ADBD-1F10EDEAE866}" type="datetimeFigureOut">
              <a:rPr lang="zh-TW" altLang="en-US" smtClean="0"/>
              <a:t>2024/4/27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68912-E366-4690-A4D4-BFF52DBED2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73562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76A67-98B4-47DD-ADBD-1F10EDEAE866}" type="datetimeFigureOut">
              <a:rPr lang="zh-TW" altLang="en-US" smtClean="0"/>
              <a:t>2024/4/27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68912-E366-4690-A4D4-BFF52DBED2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5741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65" indent="0">
              <a:buNone/>
              <a:defRPr sz="1400"/>
            </a:lvl2pPr>
            <a:lvl3pPr marL="914330" indent="0">
              <a:buNone/>
              <a:defRPr sz="1200"/>
            </a:lvl3pPr>
            <a:lvl4pPr marL="1371495" indent="0">
              <a:buNone/>
              <a:defRPr sz="1000"/>
            </a:lvl4pPr>
            <a:lvl5pPr marL="1828660" indent="0">
              <a:buNone/>
              <a:defRPr sz="1000"/>
            </a:lvl5pPr>
            <a:lvl6pPr marL="2285825" indent="0">
              <a:buNone/>
              <a:defRPr sz="1000"/>
            </a:lvl6pPr>
            <a:lvl7pPr marL="2742990" indent="0">
              <a:buNone/>
              <a:defRPr sz="1000"/>
            </a:lvl7pPr>
            <a:lvl8pPr marL="3200155" indent="0">
              <a:buNone/>
              <a:defRPr sz="1000"/>
            </a:lvl8pPr>
            <a:lvl9pPr marL="365732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76A67-98B4-47DD-ADBD-1F10EDEAE866}" type="datetimeFigureOut">
              <a:rPr lang="zh-TW" altLang="en-US" smtClean="0"/>
              <a:t>2024/4/27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68912-E366-4690-A4D4-BFF52DBED2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898040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65" indent="0">
              <a:buNone/>
              <a:defRPr sz="2800"/>
            </a:lvl2pPr>
            <a:lvl3pPr marL="914330" indent="0">
              <a:buNone/>
              <a:defRPr sz="2400"/>
            </a:lvl3pPr>
            <a:lvl4pPr marL="1371495" indent="0">
              <a:buNone/>
              <a:defRPr sz="2000"/>
            </a:lvl4pPr>
            <a:lvl5pPr marL="1828660" indent="0">
              <a:buNone/>
              <a:defRPr sz="2000"/>
            </a:lvl5pPr>
            <a:lvl6pPr marL="2285825" indent="0">
              <a:buNone/>
              <a:defRPr sz="2000"/>
            </a:lvl6pPr>
            <a:lvl7pPr marL="2742990" indent="0">
              <a:buNone/>
              <a:defRPr sz="2000"/>
            </a:lvl7pPr>
            <a:lvl8pPr marL="3200155" indent="0">
              <a:buNone/>
              <a:defRPr sz="2000"/>
            </a:lvl8pPr>
            <a:lvl9pPr marL="365732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65" indent="0">
              <a:buNone/>
              <a:defRPr sz="1400"/>
            </a:lvl2pPr>
            <a:lvl3pPr marL="914330" indent="0">
              <a:buNone/>
              <a:defRPr sz="1200"/>
            </a:lvl3pPr>
            <a:lvl4pPr marL="1371495" indent="0">
              <a:buNone/>
              <a:defRPr sz="1000"/>
            </a:lvl4pPr>
            <a:lvl5pPr marL="1828660" indent="0">
              <a:buNone/>
              <a:defRPr sz="1000"/>
            </a:lvl5pPr>
            <a:lvl6pPr marL="2285825" indent="0">
              <a:buNone/>
              <a:defRPr sz="1000"/>
            </a:lvl6pPr>
            <a:lvl7pPr marL="2742990" indent="0">
              <a:buNone/>
              <a:defRPr sz="1000"/>
            </a:lvl7pPr>
            <a:lvl8pPr marL="3200155" indent="0">
              <a:buNone/>
              <a:defRPr sz="1000"/>
            </a:lvl8pPr>
            <a:lvl9pPr marL="365732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76A67-98B4-47DD-ADBD-1F10EDEAE866}" type="datetimeFigureOut">
              <a:rPr lang="zh-TW" altLang="en-US" smtClean="0"/>
              <a:t>2024/4/27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68912-E366-4690-A4D4-BFF52DBED2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5168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813188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76A67-98B4-47DD-ADBD-1F10EDEAE866}" type="datetimeFigureOut">
              <a:rPr lang="zh-TW" altLang="en-US" smtClean="0"/>
              <a:t>2024/4/27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68912-E366-4690-A4D4-BFF52DBED2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376660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76A67-98B4-47DD-ADBD-1F10EDEAE866}" type="datetimeFigureOut">
              <a:rPr lang="zh-TW" altLang="en-US" smtClean="0"/>
              <a:t>2024/4/27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68912-E366-4690-A4D4-BFF52DBED2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81630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926276" y="2128651"/>
            <a:ext cx="8534400" cy="1752600"/>
          </a:xfrm>
          <a:effectLst/>
        </p:spPr>
        <p:txBody>
          <a:bodyPr>
            <a:normAutofit/>
          </a:bodyPr>
          <a:lstStyle>
            <a:lvl1pPr marL="0" indent="0" algn="l">
              <a:buNone/>
              <a:defRPr kumimoji="1" lang="zh-TW" altLang="en-US" sz="5333" b="1" kern="0" baseline="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608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79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68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58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4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3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2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15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275379470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訂版面配置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>
            <a:spLocks noGrp="1"/>
          </p:cNvSpPr>
          <p:nvPr>
            <p:ph type="ctrTitle"/>
          </p:nvPr>
        </p:nvSpPr>
        <p:spPr>
          <a:xfrm>
            <a:off x="541361" y="2036763"/>
            <a:ext cx="9144000" cy="2387600"/>
          </a:xfrm>
        </p:spPr>
        <p:txBody>
          <a:bodyPr anchor="b"/>
          <a:lstStyle>
            <a:lvl1pPr algn="l">
              <a:defRPr sz="4399" i="1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9831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2013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0545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10188" y="6562343"/>
            <a:ext cx="644651" cy="15240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7591043" y="4059935"/>
            <a:ext cx="3935095" cy="2191385"/>
          </a:xfrm>
          <a:custGeom>
            <a:avLst/>
            <a:gdLst/>
            <a:ahLst/>
            <a:cxnLst/>
            <a:rect l="l" t="t" r="r" b="b"/>
            <a:pathLst>
              <a:path w="3935095" h="2191385">
                <a:moveTo>
                  <a:pt x="3934840" y="0"/>
                </a:moveTo>
                <a:lnTo>
                  <a:pt x="0" y="0"/>
                </a:lnTo>
                <a:lnTo>
                  <a:pt x="0" y="2191004"/>
                </a:lnTo>
                <a:lnTo>
                  <a:pt x="3934840" y="2191004"/>
                </a:lnTo>
                <a:lnTo>
                  <a:pt x="3934840" y="0"/>
                </a:lnTo>
                <a:close/>
              </a:path>
            </a:pathLst>
          </a:custGeom>
          <a:solidFill>
            <a:srgbClr val="0D3646">
              <a:alpha val="6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69979" y="3765803"/>
            <a:ext cx="618744" cy="276453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376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1727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26" Type="http://schemas.openxmlformats.org/officeDocument/2006/relationships/slideLayout" Target="../slideLayouts/slideLayout36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slideLayout" Target="../slideLayouts/slideLayout35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29" Type="http://schemas.openxmlformats.org/officeDocument/2006/relationships/slideLayout" Target="../slideLayouts/slideLayout39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34.xml"/><Relationship Id="rId32" Type="http://schemas.openxmlformats.org/officeDocument/2006/relationships/image" Target="../media/image4.png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28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31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Relationship Id="rId27" Type="http://schemas.openxmlformats.org/officeDocument/2006/relationships/slideLayout" Target="../slideLayouts/slideLayout37.xml"/><Relationship Id="rId30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image" Target="../media/image7.jpeg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410188" y="6562343"/>
            <a:ext cx="644651" cy="1524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6816" y="188213"/>
            <a:ext cx="10840085" cy="726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1" i="0">
                <a:solidFill>
                  <a:srgbClr val="DFDFD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07097" y="1125219"/>
            <a:ext cx="10215245" cy="38849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7228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410188" y="6562343"/>
            <a:ext cx="644651" cy="1524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84852" y="1992983"/>
            <a:ext cx="4391025" cy="17449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75563" y="1318894"/>
            <a:ext cx="5450840" cy="28263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5329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91790"/>
            <a:ext cx="11018520" cy="43088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483070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6B11974-843F-5942-BA9E-97ADE41C9A58}"/>
              </a:ext>
            </a:extLst>
          </p:cNvPr>
          <p:cNvSpPr txBox="1"/>
          <p:nvPr userDrawn="1"/>
        </p:nvSpPr>
        <p:spPr>
          <a:xfrm>
            <a:off x="196319" y="6553364"/>
            <a:ext cx="114454" cy="190581"/>
          </a:xfrm>
          <a:prstGeom prst="rect">
            <a:avLst/>
          </a:prstGeom>
          <a:noFill/>
        </p:spPr>
        <p:txBody>
          <a:bodyPr wrap="none" lIns="0" tIns="41029" rIns="0" bIns="41029" rtlCol="0" anchor="ctr">
            <a:spAutoFit/>
          </a:bodyPr>
          <a:lstStyle/>
          <a:p>
            <a:pPr algn="r">
              <a:defRPr/>
            </a:pPr>
            <a:fld id="{B50A2252-0B00-49D0-9A28-2F5CCECF09D1}" type="slidenum">
              <a:rPr lang="en-US" sz="700" kern="1200" cap="none" spc="1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algn="r">
                <a:defRPr/>
              </a:pPr>
              <a:t>‹#›</a:t>
            </a:fld>
            <a:endParaRPr lang="en-US" sz="700" kern="1200" cap="none" spc="1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C37A066-5679-7640-9C08-54559BF7A6BC}"/>
              </a:ext>
            </a:extLst>
          </p:cNvPr>
          <p:cNvSpPr txBox="1"/>
          <p:nvPr userDrawn="1"/>
        </p:nvSpPr>
        <p:spPr>
          <a:xfrm>
            <a:off x="444516" y="6543252"/>
            <a:ext cx="26930" cy="198276"/>
          </a:xfrm>
          <a:prstGeom prst="rect">
            <a:avLst/>
          </a:prstGeom>
          <a:noFill/>
        </p:spPr>
        <p:txBody>
          <a:bodyPr wrap="none" lIns="0" tIns="41029" rIns="0" bIns="41029" rtlCol="0" anchor="ctr">
            <a:spAutoFit/>
          </a:bodyPr>
          <a:lstStyle/>
          <a:p>
            <a: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 spc="10">
                <a:solidFill>
                  <a:schemeClr val="bg1"/>
                </a:solidFill>
                <a:cs typeface="Arial" panose="020B0604020202020204" pitchFamily="34" charset="0"/>
              </a:rPr>
              <a:t>|</a:t>
            </a:r>
          </a:p>
        </p:txBody>
      </p:sp>
      <p:pic>
        <p:nvPicPr>
          <p:cNvPr id="54" name="Picture 5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07773B8-9BA9-711F-EB8B-F0AE5A2A58D1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>
            <a:off x="10883348" y="6393708"/>
            <a:ext cx="1154036" cy="3286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D8E76E-B47F-2700-404B-74439FFF81C4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0" y="0"/>
            <a:ext cx="2324455" cy="153888"/>
          </a:xfrm>
          <a:prstGeom prst="rect">
            <a:avLst/>
          </a:prstGeom>
        </p:spPr>
        <p:txBody>
          <a:bodyPr horzOverflow="overflow" wrap="square" lIns="0" tIns="0" rIns="0" bIns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FF8C00"/>
                </a:solidFill>
                <a:latin typeface="Arial" panose="020B0604020202020204" pitchFamily="34" charset="0"/>
              </a:rPr>
              <a:t>[Confidential - Distribution with NDA]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10DE56-6BC9-A6C8-516B-C5C780CA9765}"/>
              </a:ext>
            </a:extLst>
          </p:cNvPr>
          <p:cNvSpPr txBox="1"/>
          <p:nvPr userDrawn="1"/>
        </p:nvSpPr>
        <p:spPr>
          <a:xfrm>
            <a:off x="453919" y="6540253"/>
            <a:ext cx="7131080" cy="236748"/>
          </a:xfrm>
          <a:prstGeom prst="rect">
            <a:avLst/>
          </a:prstGeom>
          <a:noFill/>
        </p:spPr>
        <p:txBody>
          <a:bodyPr wrap="square" lIns="0" tIns="41029" rIns="0" bIns="41029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cap="all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  Q2 2023 embedded Product Roadmap   | </a:t>
            </a:r>
            <a:r>
              <a:rPr lang="en-US" sz="1000" cap="all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Version 1.0 </a:t>
            </a:r>
            <a:r>
              <a:rPr lang="en-US" sz="1000" cap="all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|</a:t>
            </a:r>
          </a:p>
        </p:txBody>
      </p:sp>
    </p:spTree>
    <p:extLst>
      <p:ext uri="{BB962C8B-B14F-4D97-AF65-F5344CB8AC3E}">
        <p14:creationId xmlns:p14="http://schemas.microsoft.com/office/powerpoint/2010/main" val="1296928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  <p:sldLayoutId id="2147483701" r:id="rId23"/>
    <p:sldLayoutId id="2147483702" r:id="rId24"/>
    <p:sldLayoutId id="2147483703" r:id="rId25"/>
    <p:sldLayoutId id="2147483704" r:id="rId26"/>
    <p:sldLayoutId id="2147483705" r:id="rId27"/>
    <p:sldLayoutId id="2147483706" r:id="rId28"/>
    <p:sldLayoutId id="2147483707" r:id="rId29"/>
    <p:sldLayoutId id="2147483708" r:id="rId30"/>
  </p:sldLayoutIdLst>
  <p:transition>
    <p:fade/>
  </p:transition>
  <p:hf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800" b="1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•"/>
        <a:tabLst/>
        <a:defRPr sz="1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•"/>
        <a:tabLst/>
        <a:defRPr sz="11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•"/>
        <a:tabLst/>
        <a:defRPr sz="11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F4676A67-98B4-47DD-ADBD-1F10EDEAE866}" type="datetimeFigureOut">
              <a:rPr lang="zh-TW" altLang="en-US" smtClean="0"/>
              <a:pPr/>
              <a:t>2024/4/27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fld id="{CCF68912-E366-4690-A4D4-BFF52DBED2D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2540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</p:sldLayoutIdLst>
  <p:txStyles>
    <p:titleStyle>
      <a:lvl1pPr algn="ctr" defTabSz="914330" rtl="0" eaLnBrk="1" latinLnBrk="0" hangingPunct="1">
        <a:lnSpc>
          <a:spcPct val="90000"/>
        </a:lnSpc>
        <a:spcBef>
          <a:spcPct val="0"/>
        </a:spcBef>
        <a:buNone/>
        <a:defRPr kumimoji="1" lang="zh-TW" altLang="en-US" sz="4000" b="1" kern="0" baseline="0" dirty="0">
          <a:solidFill>
            <a:srgbClr val="002060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Arial" panose="020B0604020202020204" pitchFamily="34" charset="0"/>
        </a:defRPr>
      </a:lvl1pPr>
    </p:titleStyle>
    <p:bodyStyle>
      <a:lvl1pPr marL="228582" indent="-228582" algn="l" defTabSz="91433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1pPr>
      <a:lvl2pPr marL="685747" indent="-228582" algn="l" defTabSz="9143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2pPr>
      <a:lvl3pPr marL="1142912" indent="-228582" algn="l" defTabSz="9143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3pPr>
      <a:lvl4pPr marL="1600077" indent="-228582" algn="l" defTabSz="9143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4pPr>
      <a:lvl5pPr marL="2057242" indent="-228582" algn="l" defTabSz="9143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5pPr>
      <a:lvl6pPr marL="2514407" indent="-228582" algn="l" defTabSz="9143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2" indent="-228582" algn="l" defTabSz="9143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37" indent="-228582" algn="l" defTabSz="9143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2" indent="-228582" algn="l" defTabSz="9143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5" algn="l" defTabSz="9143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0" algn="l" defTabSz="9143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5" algn="l" defTabSz="9143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0" algn="l" defTabSz="9143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5" algn="l" defTabSz="9143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0" algn="l" defTabSz="9143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55" algn="l" defTabSz="9143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0" algn="l" defTabSz="9143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576059"/>
            <a:chOff x="0" y="0"/>
            <a:chExt cx="12192000" cy="6576059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1999" cy="65760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320" y="856488"/>
              <a:ext cx="1999488" cy="477012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23112" y="2470531"/>
            <a:ext cx="9341982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lang="en-US" sz="3200" dirty="0"/>
              <a:t>High Definition Multimedia Interface (HDMI)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4116-6048-421E-B460-B9157634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92443"/>
          </a:xfrm>
        </p:spPr>
        <p:txBody>
          <a:bodyPr/>
          <a:lstStyle/>
          <a:p>
            <a:r>
              <a:rPr lang="en-US" sz="3200" dirty="0" err="1"/>
              <a:t>HDMI_trans_top</a:t>
            </a:r>
            <a:endParaRPr lang="en-US" sz="3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CEC4DF2-1EA4-DD75-4752-FF1221C686D1}"/>
              </a:ext>
            </a:extLst>
          </p:cNvPr>
          <p:cNvSpPr txBox="1"/>
          <p:nvPr/>
        </p:nvSpPr>
        <p:spPr>
          <a:xfrm>
            <a:off x="588263" y="1134071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Port define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25C1B54-976F-ABBA-EB58-3DC58E7D4D5A}"/>
              </a:ext>
            </a:extLst>
          </p:cNvPr>
          <p:cNvSpPr txBox="1"/>
          <p:nvPr/>
        </p:nvSpPr>
        <p:spPr>
          <a:xfrm>
            <a:off x="588263" y="1502197"/>
            <a:ext cx="776088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`timescale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1ns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1ps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module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hdmi_trans_top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clk_in1_p          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clk_in1_n          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rst_n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     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output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hdmi_oen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  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output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hdmi_tx_clk_n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output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hdmi_tx_clk_p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output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hdmi_tx_chn_r_n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output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hdmi_tx_chn_r_p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output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hdmi_tx_chn_g_n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output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hdmi_tx_chn_g_p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output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hdmi_tx_chn_b_n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output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hdmi_tx_chn_b_p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);</a:t>
            </a:r>
          </a:p>
          <a:p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625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4116-6048-421E-B460-B9157634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92443"/>
          </a:xfrm>
        </p:spPr>
        <p:txBody>
          <a:bodyPr/>
          <a:lstStyle/>
          <a:p>
            <a:r>
              <a:rPr lang="en-US" sz="3200" dirty="0" err="1"/>
              <a:t>HDMI_trans_top</a:t>
            </a:r>
            <a:endParaRPr lang="en-US" sz="3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CEC4DF2-1EA4-DD75-4752-FF1221C686D1}"/>
              </a:ext>
            </a:extLst>
          </p:cNvPr>
          <p:cNvSpPr txBox="1"/>
          <p:nvPr/>
        </p:nvSpPr>
        <p:spPr>
          <a:xfrm>
            <a:off x="588263" y="1134071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wire define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25C1B54-976F-ABBA-EB58-3DC58E7D4D5A}"/>
              </a:ext>
            </a:extLst>
          </p:cNvPr>
          <p:cNvSpPr txBox="1"/>
          <p:nvPr/>
        </p:nvSpPr>
        <p:spPr>
          <a:xfrm>
            <a:off x="588263" y="1502197"/>
            <a:ext cx="776088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parameter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CNT_MAX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1000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;</a:t>
            </a:r>
          </a:p>
          <a:p>
            <a:b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locked       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 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clk1x        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clk5x        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7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 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rgb_r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7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 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rgb_g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7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 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rgb_b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vpg_de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vpg_hs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vpg_vs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 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hdmi_oen_r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 ;</a:t>
            </a:r>
          </a:p>
          <a:p>
            <a:endParaRPr lang="en-US" sz="14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assign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~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locked            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assign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hemi_oen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hdmi_oen_r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;</a:t>
            </a:r>
          </a:p>
          <a:p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686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4116-6048-421E-B460-B9157634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92443"/>
          </a:xfrm>
        </p:spPr>
        <p:txBody>
          <a:bodyPr/>
          <a:lstStyle/>
          <a:p>
            <a:r>
              <a:rPr lang="en-US" sz="3200" dirty="0" err="1"/>
              <a:t>HDMI_trans_top</a:t>
            </a:r>
            <a:endParaRPr lang="en-US" sz="3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CEC4DF2-1EA4-DD75-4752-FF1221C686D1}"/>
              </a:ext>
            </a:extLst>
          </p:cNvPr>
          <p:cNvSpPr txBox="1"/>
          <p:nvPr/>
        </p:nvSpPr>
        <p:spPr>
          <a:xfrm>
            <a:off x="588263" y="1134071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Counter &amp; </a:t>
            </a:r>
            <a:r>
              <a:rPr lang="en-US" dirty="0" err="1">
                <a:solidFill>
                  <a:schemeClr val="bg1"/>
                </a:solidFill>
              </a:rPr>
              <a:t>hdmi_enable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25C1B54-976F-ABBA-EB58-3DC58E7D4D5A}"/>
              </a:ext>
            </a:extLst>
          </p:cNvPr>
          <p:cNvSpPr txBox="1"/>
          <p:nvPr/>
        </p:nvSpPr>
        <p:spPr>
          <a:xfrm>
            <a:off x="588263" y="1502197"/>
            <a:ext cx="7760887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always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@(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posedge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clk1x)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CNT_MAX)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always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@(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posedge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clk1x)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hdmi_oen_r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CNT_MAX)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hdmi_oen_r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157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4116-6048-421E-B460-B9157634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92443"/>
          </a:xfrm>
        </p:spPr>
        <p:txBody>
          <a:bodyPr/>
          <a:lstStyle/>
          <a:p>
            <a:r>
              <a:rPr lang="en-US" sz="3200" dirty="0" err="1"/>
              <a:t>HDMI_trans_top</a:t>
            </a:r>
            <a:endParaRPr lang="en-US" sz="3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CEC4DF2-1EA4-DD75-4752-FF1221C686D1}"/>
              </a:ext>
            </a:extLst>
          </p:cNvPr>
          <p:cNvSpPr txBox="1"/>
          <p:nvPr/>
        </p:nvSpPr>
        <p:spPr>
          <a:xfrm>
            <a:off x="588263" y="1134071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Pll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inst</a:t>
            </a:r>
            <a:r>
              <a:rPr lang="en-US" dirty="0">
                <a:solidFill>
                  <a:schemeClr val="bg1"/>
                </a:solidFill>
              </a:rPr>
              <a:t> &amp; </a:t>
            </a:r>
            <a:r>
              <a:rPr lang="en-US" dirty="0" err="1">
                <a:solidFill>
                  <a:schemeClr val="bg1"/>
                </a:solidFill>
              </a:rPr>
              <a:t>Video_Pattern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25C1B54-976F-ABBA-EB58-3DC58E7D4D5A}"/>
              </a:ext>
            </a:extLst>
          </p:cNvPr>
          <p:cNvSpPr txBox="1"/>
          <p:nvPr/>
        </p:nvSpPr>
        <p:spPr>
          <a:xfrm>
            <a:off x="588263" y="1502197"/>
            <a:ext cx="776088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clk_wiz_0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inst_clock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(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Clock out ports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.clk_out1(clk1x),     </a:t>
            </a:r>
            <a:r>
              <a:rPr lang="en-US" sz="14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output clk_out1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.clk_out2(clk5x),     </a:t>
            </a:r>
            <a:r>
              <a:rPr lang="en-US" sz="14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output clk_out2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Status and control signals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resetn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rst_n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 </a:t>
            </a:r>
            <a:r>
              <a:rPr lang="en-US" sz="14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input reset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.locked(locked),       </a:t>
            </a:r>
            <a:r>
              <a:rPr lang="en-US" sz="14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output locked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</a:t>
            </a:r>
            <a:r>
              <a:rPr lang="en-US" sz="14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Clock in ports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.clk_in1_p(clk_in1_p),    </a:t>
            </a:r>
            <a:r>
              <a:rPr lang="en-US" sz="14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input clk_in1_p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.clk_in1_n(clk_in1_n)    </a:t>
            </a:r>
            <a:r>
              <a:rPr lang="en-US" sz="14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input clk_in1_n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b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vga_shift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inst_vga_shift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(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vpg_pclk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(clk1x),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vpg_de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vpg_de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vpg_hs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vpg_hs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vpg_vs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vpg_vs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rgb_r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rgb_r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rgb_g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rgb_g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rgb_b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rgb_b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);</a:t>
            </a:r>
          </a:p>
        </p:txBody>
      </p:sp>
    </p:spTree>
    <p:extLst>
      <p:ext uri="{BB962C8B-B14F-4D97-AF65-F5344CB8AC3E}">
        <p14:creationId xmlns:p14="http://schemas.microsoft.com/office/powerpoint/2010/main" val="3700665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4116-6048-421E-B460-B9157634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92443"/>
          </a:xfrm>
        </p:spPr>
        <p:txBody>
          <a:bodyPr/>
          <a:lstStyle/>
          <a:p>
            <a:r>
              <a:rPr lang="en-US" sz="3200" dirty="0" err="1"/>
              <a:t>HDMI_trans_top</a:t>
            </a:r>
            <a:endParaRPr lang="en-US" sz="3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CEC4DF2-1EA4-DD75-4752-FF1221C686D1}"/>
              </a:ext>
            </a:extLst>
          </p:cNvPr>
          <p:cNvSpPr txBox="1"/>
          <p:nvPr/>
        </p:nvSpPr>
        <p:spPr>
          <a:xfrm>
            <a:off x="588263" y="1134071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HDMI_trans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25C1B54-976F-ABBA-EB58-3DC58E7D4D5A}"/>
              </a:ext>
            </a:extLst>
          </p:cNvPr>
          <p:cNvSpPr txBox="1"/>
          <p:nvPr/>
        </p:nvSpPr>
        <p:spPr>
          <a:xfrm>
            <a:off x="588263" y="1502197"/>
            <a:ext cx="7760887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hdmi_trans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inst_hdmi_trans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(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.clk1x(clk1x),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.clk5x(clk5x),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image_r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rgb_r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image_g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rgb_g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image_b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rgb_b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vsync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vpg_vs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hsync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vpg_hs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.de(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vpg_de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hdmi_tx_clk_n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hdmi_tx_clk_n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hdmi_tx_clk_p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hdmi_tx_clk_p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hdmi_tx_chn_r_n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hdmi_tx_chn_r_n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hdmi_tx_chn_r_p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hdmi_tx_chn_r_p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hdmi_tx_chn_g_n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hdmi_tx_chn_g_n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hdmi_tx_chn_g_p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hdmi_tx_chn_g_p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hdmi_tx_chn_b_n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hdmi_tx_chn_b_n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hdmi_tx_chn_b_p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hdmi_tx_chn_b_p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    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);    </a:t>
            </a:r>
          </a:p>
          <a:p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endmodule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096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4116-6048-421E-B460-B9157634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92443"/>
          </a:xfrm>
        </p:spPr>
        <p:txBody>
          <a:bodyPr/>
          <a:lstStyle/>
          <a:p>
            <a:r>
              <a:rPr lang="en-US" sz="3200" dirty="0" err="1"/>
              <a:t>Vga_shift</a:t>
            </a:r>
            <a:endParaRPr lang="en-US" sz="3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CEC4DF2-1EA4-DD75-4752-FF1221C686D1}"/>
              </a:ext>
            </a:extLst>
          </p:cNvPr>
          <p:cNvSpPr txBox="1"/>
          <p:nvPr/>
        </p:nvSpPr>
        <p:spPr>
          <a:xfrm>
            <a:off x="588263" y="1134071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Port </a:t>
            </a:r>
            <a:r>
              <a:rPr lang="en-US" dirty="0" err="1">
                <a:solidFill>
                  <a:schemeClr val="bg1"/>
                </a:solidFill>
              </a:rPr>
              <a:t>degine</a:t>
            </a:r>
            <a:r>
              <a:rPr lang="en-US" dirty="0">
                <a:solidFill>
                  <a:schemeClr val="bg1"/>
                </a:solidFill>
              </a:rPr>
              <a:t> &amp; parameter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25C1B54-976F-ABBA-EB58-3DC58E7D4D5A}"/>
              </a:ext>
            </a:extLst>
          </p:cNvPr>
          <p:cNvSpPr txBox="1"/>
          <p:nvPr/>
        </p:nvSpPr>
        <p:spPr>
          <a:xfrm>
            <a:off x="588263" y="1502197"/>
            <a:ext cx="776088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`timescale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1ns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1ps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module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vga_shift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,</a:t>
            </a:r>
          </a:p>
          <a:p>
            <a:r>
              <a:rPr lang="en-US" sz="1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nput 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vpg_pclk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,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output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 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vpg_de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,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output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 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vpg_hs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,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output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 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vpg_vs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,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output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7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rgb_r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,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output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7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rgb_g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,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output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7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rgb_b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     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);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parameter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H_TOTAL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2200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parameter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H_SYNC  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44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parameter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H_START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190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parameter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H_END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2110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parameter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V_TOTAL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1125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parameter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V_SYNC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parameter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V_START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41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parameter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V_END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1121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parameter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SQUARE_X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500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parameter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SQUARE_Y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500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parameter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SCREEN_X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1920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parameter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SCREEN_Y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1080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;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E8164E3-27E6-6EA9-B7F5-CE19E063E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200" y="954583"/>
            <a:ext cx="5976584" cy="564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75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4116-6048-421E-B460-B9157634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92443"/>
          </a:xfrm>
        </p:spPr>
        <p:txBody>
          <a:bodyPr/>
          <a:lstStyle/>
          <a:p>
            <a:r>
              <a:rPr lang="en-US" sz="3200" dirty="0" err="1"/>
              <a:t>Vga_shift</a:t>
            </a:r>
            <a:endParaRPr lang="en-US" sz="3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CEC4DF2-1EA4-DD75-4752-FF1221C686D1}"/>
              </a:ext>
            </a:extLst>
          </p:cNvPr>
          <p:cNvSpPr txBox="1"/>
          <p:nvPr/>
        </p:nvSpPr>
        <p:spPr>
          <a:xfrm>
            <a:off x="588263" y="1134071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Reg define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25C1B54-976F-ABBA-EB58-3DC58E7D4D5A}"/>
              </a:ext>
            </a:extLst>
          </p:cNvPr>
          <p:cNvSpPr txBox="1"/>
          <p:nvPr/>
        </p:nvSpPr>
        <p:spPr>
          <a:xfrm>
            <a:off x="588263" y="1502197"/>
            <a:ext cx="7760887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12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cnt_h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12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cnt_v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flag_x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y       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flag_y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23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rgb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;</a:t>
            </a:r>
          </a:p>
          <a:p>
            <a:b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assign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rgb_r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,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rgb_g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,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rgb_b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}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rgb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;</a:t>
            </a:r>
          </a:p>
          <a:p>
            <a:b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387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4116-6048-421E-B460-B9157634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92443"/>
          </a:xfrm>
        </p:spPr>
        <p:txBody>
          <a:bodyPr/>
          <a:lstStyle/>
          <a:p>
            <a:r>
              <a:rPr lang="en-US" sz="3200" dirty="0" err="1"/>
              <a:t>Vga_shift</a:t>
            </a:r>
            <a:endParaRPr lang="en-US" sz="3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CEC4DF2-1EA4-DD75-4752-FF1221C686D1}"/>
              </a:ext>
            </a:extLst>
          </p:cNvPr>
          <p:cNvSpPr txBox="1"/>
          <p:nvPr/>
        </p:nvSpPr>
        <p:spPr>
          <a:xfrm>
            <a:off x="588263" y="1134071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Counter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25C1B54-976F-ABBA-EB58-3DC58E7D4D5A}"/>
              </a:ext>
            </a:extLst>
          </p:cNvPr>
          <p:cNvSpPr txBox="1"/>
          <p:nvPr/>
        </p:nvSpPr>
        <p:spPr>
          <a:xfrm>
            <a:off x="588263" y="1502197"/>
            <a:ext cx="7760887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always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@(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posedge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vpg_pclk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cnt_h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cnt_h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H_TOTAL)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cnt_h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cnt_h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cnt_h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always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@(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posedge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vpg_pclk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cnt_v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cnt_v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V_TOTAL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cnt_h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H_TOTAL)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cnt_v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cnt_h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H_TOTAL)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cnt_v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cnt_v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889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4116-6048-421E-B460-B9157634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92443"/>
          </a:xfrm>
        </p:spPr>
        <p:txBody>
          <a:bodyPr/>
          <a:lstStyle/>
          <a:p>
            <a:r>
              <a:rPr lang="en-US" sz="3200" dirty="0" err="1"/>
              <a:t>Vga_shift</a:t>
            </a:r>
            <a:endParaRPr lang="en-US" sz="3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CEC4DF2-1EA4-DD75-4752-FF1221C686D1}"/>
              </a:ext>
            </a:extLst>
          </p:cNvPr>
          <p:cNvSpPr txBox="1"/>
          <p:nvPr/>
        </p:nvSpPr>
        <p:spPr>
          <a:xfrm>
            <a:off x="588263" y="1134071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H_sync</a:t>
            </a:r>
            <a:r>
              <a:rPr lang="en-US" dirty="0">
                <a:solidFill>
                  <a:schemeClr val="bg1"/>
                </a:solidFill>
              </a:rPr>
              <a:t> &amp; </a:t>
            </a:r>
            <a:r>
              <a:rPr lang="en-US" dirty="0" err="1">
                <a:solidFill>
                  <a:schemeClr val="bg1"/>
                </a:solidFill>
              </a:rPr>
              <a:t>V_sync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25C1B54-976F-ABBA-EB58-3DC58E7D4D5A}"/>
              </a:ext>
            </a:extLst>
          </p:cNvPr>
          <p:cNvSpPr txBox="1"/>
          <p:nvPr/>
        </p:nvSpPr>
        <p:spPr>
          <a:xfrm>
            <a:off x="588263" y="1502197"/>
            <a:ext cx="7760887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always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@(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posedge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vpg_pclk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vpg_hs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cnt_h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H_TOTAL)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vpg_hs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cnt_h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H_TOTAL)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vpg_hs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always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@(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posedge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vpg_pclk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vpg_vs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cnt_v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V_TOTAL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cnt_h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H_TOTAL)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vpg_vs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cnt_v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V_SYNC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cnt_h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H_TOTAL)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vpg_vs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008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4116-6048-421E-B460-B9157634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92443"/>
          </a:xfrm>
        </p:spPr>
        <p:txBody>
          <a:bodyPr/>
          <a:lstStyle/>
          <a:p>
            <a:r>
              <a:rPr lang="en-US" sz="3200" dirty="0" err="1"/>
              <a:t>Vga_shift</a:t>
            </a:r>
            <a:endParaRPr lang="en-US" sz="3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CEC4DF2-1EA4-DD75-4752-FF1221C686D1}"/>
              </a:ext>
            </a:extLst>
          </p:cNvPr>
          <p:cNvSpPr txBox="1"/>
          <p:nvPr/>
        </p:nvSpPr>
        <p:spPr>
          <a:xfrm>
            <a:off x="588263" y="1134071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Vpg_enable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25C1B54-976F-ABBA-EB58-3DC58E7D4D5A}"/>
              </a:ext>
            </a:extLst>
          </p:cNvPr>
          <p:cNvSpPr txBox="1"/>
          <p:nvPr/>
        </p:nvSpPr>
        <p:spPr>
          <a:xfrm>
            <a:off x="588263" y="1502197"/>
            <a:ext cx="776088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always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@(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posedge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vpg_pclk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vpg_de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cnt_h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&gt;=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H_START)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cnt_h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H_END)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cnt_v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&gt;=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V_START)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cnt_v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V_END))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vpg_de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vpg_de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405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4116-6048-421E-B460-B9157634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92443"/>
          </a:xfrm>
        </p:spPr>
        <p:txBody>
          <a:bodyPr/>
          <a:lstStyle/>
          <a:p>
            <a:r>
              <a:rPr lang="en-US" sz="3200"/>
              <a:t>HDMI Overview</a:t>
            </a:r>
            <a:endParaRPr lang="en-US" sz="3200" dirty="0"/>
          </a:p>
        </p:txBody>
      </p:sp>
      <p:pic>
        <p:nvPicPr>
          <p:cNvPr id="5" name="圖片 4" descr="一張含有 螢幕擷取畫面, 文字, 圖表, 平行 的圖片&#10;&#10;自動產生的描述">
            <a:extLst>
              <a:ext uri="{FF2B5EF4-FFF2-40B4-BE49-F238E27FC236}">
                <a16:creationId xmlns:a16="http://schemas.microsoft.com/office/drawing/2014/main" id="{8D317A7A-DEE9-B137-47A3-2CFC4906F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824" y="1650076"/>
            <a:ext cx="7478351" cy="468386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772BAEB-6395-05CF-E04B-257E8A081785}"/>
              </a:ext>
            </a:extLst>
          </p:cNvPr>
          <p:cNvSpPr txBox="1"/>
          <p:nvPr/>
        </p:nvSpPr>
        <p:spPr>
          <a:xfrm>
            <a:off x="795866" y="1171176"/>
            <a:ext cx="1124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HDMI</a:t>
            </a:r>
            <a:r>
              <a:rPr lang="zh-TW" altLang="en-US" dirty="0">
                <a:solidFill>
                  <a:schemeClr val="bg1"/>
                </a:solidFill>
              </a:rPr>
              <a:t>透過</a:t>
            </a:r>
            <a:r>
              <a:rPr lang="en-US" altLang="zh-TW" dirty="0">
                <a:solidFill>
                  <a:schemeClr val="bg1"/>
                </a:solidFill>
              </a:rPr>
              <a:t>4</a:t>
            </a:r>
            <a:r>
              <a:rPr lang="zh-TW" altLang="en-US" dirty="0">
                <a:solidFill>
                  <a:schemeClr val="bg1"/>
                </a:solidFill>
              </a:rPr>
              <a:t>條</a:t>
            </a:r>
            <a:r>
              <a:rPr lang="en-US" altLang="zh-TW" dirty="0">
                <a:solidFill>
                  <a:schemeClr val="bg1"/>
                </a:solidFill>
              </a:rPr>
              <a:t>TMDS</a:t>
            </a:r>
            <a:r>
              <a:rPr lang="zh-TW" altLang="en-US" dirty="0">
                <a:solidFill>
                  <a:schemeClr val="bg1"/>
                </a:solidFill>
              </a:rPr>
              <a:t>差動信號線傳輸影音及時序，其餘信號為高級控制</a:t>
            </a:r>
            <a:r>
              <a:rPr lang="en-US" altLang="zh-TW" dirty="0">
                <a:solidFill>
                  <a:schemeClr val="bg1"/>
                </a:solidFill>
              </a:rPr>
              <a:t>(</a:t>
            </a:r>
            <a:r>
              <a:rPr lang="zh-TW" altLang="en-US" dirty="0">
                <a:solidFill>
                  <a:schemeClr val="bg1"/>
                </a:solidFill>
              </a:rPr>
              <a:t>非必須</a:t>
            </a:r>
            <a:r>
              <a:rPr lang="en-US" altLang="zh-TW" dirty="0">
                <a:solidFill>
                  <a:schemeClr val="bg1"/>
                </a:solidFill>
              </a:rPr>
              <a:t>)</a:t>
            </a:r>
            <a:r>
              <a:rPr lang="zh-TW" altLang="en-US" dirty="0">
                <a:solidFill>
                  <a:schemeClr val="bg1"/>
                </a:solidFill>
              </a:rPr>
              <a:t>，此次</a:t>
            </a:r>
            <a:r>
              <a:rPr lang="en-US" altLang="zh-TW" dirty="0">
                <a:solidFill>
                  <a:schemeClr val="bg1"/>
                </a:solidFill>
              </a:rPr>
              <a:t>lab</a:t>
            </a:r>
            <a:r>
              <a:rPr lang="zh-TW" altLang="en-US" dirty="0">
                <a:solidFill>
                  <a:schemeClr val="bg1"/>
                </a:solidFill>
              </a:rPr>
              <a:t>不會用到。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980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4116-6048-421E-B460-B9157634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92443"/>
          </a:xfrm>
        </p:spPr>
        <p:txBody>
          <a:bodyPr/>
          <a:lstStyle/>
          <a:p>
            <a:r>
              <a:rPr lang="en-US" sz="3200" dirty="0" err="1"/>
              <a:t>Vga_shift</a:t>
            </a:r>
            <a:endParaRPr lang="en-US" sz="3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CEC4DF2-1EA4-DD75-4752-FF1221C686D1}"/>
              </a:ext>
            </a:extLst>
          </p:cNvPr>
          <p:cNvSpPr txBox="1"/>
          <p:nvPr/>
        </p:nvSpPr>
        <p:spPr>
          <a:xfrm>
            <a:off x="588263" y="1134071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Video output </a:t>
            </a:r>
            <a:r>
              <a:rPr lang="en-US" dirty="0" err="1">
                <a:solidFill>
                  <a:schemeClr val="bg1"/>
                </a:solidFill>
              </a:rPr>
              <a:t>x_axis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25C1B54-976F-ABBA-EB58-3DC58E7D4D5A}"/>
              </a:ext>
            </a:extLst>
          </p:cNvPr>
          <p:cNvSpPr txBox="1"/>
          <p:nvPr/>
        </p:nvSpPr>
        <p:spPr>
          <a:xfrm>
            <a:off x="588263" y="1502197"/>
            <a:ext cx="776088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always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@(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posedge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vpg_pclk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flag_x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cnt_v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V_TOTAL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cnt_h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H_TOTAL)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flag_x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cnt_v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V_TOTAL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cnt_h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H_TOTAL)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always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@(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posedge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vpg_pclk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flag_x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flag_x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cnt_v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V_TOTAL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cnt_h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H_TOTAL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(H_END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H_START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SQUARE_X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flag_x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flag_x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cnt_v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V_TOTAL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cnt_h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H_TOTAL)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flag_x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164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4116-6048-421E-B460-B9157634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92443"/>
          </a:xfrm>
        </p:spPr>
        <p:txBody>
          <a:bodyPr/>
          <a:lstStyle/>
          <a:p>
            <a:r>
              <a:rPr lang="en-US" sz="3200" dirty="0" err="1"/>
              <a:t>Vga_shift</a:t>
            </a:r>
            <a:endParaRPr lang="en-US" sz="3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CEC4DF2-1EA4-DD75-4752-FF1221C686D1}"/>
              </a:ext>
            </a:extLst>
          </p:cNvPr>
          <p:cNvSpPr txBox="1"/>
          <p:nvPr/>
        </p:nvSpPr>
        <p:spPr>
          <a:xfrm>
            <a:off x="588263" y="1134071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Video output </a:t>
            </a:r>
            <a:r>
              <a:rPr lang="en-US" dirty="0" err="1">
                <a:solidFill>
                  <a:schemeClr val="bg1"/>
                </a:solidFill>
              </a:rPr>
              <a:t>y_axis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25C1B54-976F-ABBA-EB58-3DC58E7D4D5A}"/>
              </a:ext>
            </a:extLst>
          </p:cNvPr>
          <p:cNvSpPr txBox="1"/>
          <p:nvPr/>
        </p:nvSpPr>
        <p:spPr>
          <a:xfrm>
            <a:off x="588263" y="1502197"/>
            <a:ext cx="7760887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always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@(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posedge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vpg_pclk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y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flag_y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cnt_v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V_TOTAL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cnt_h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H_TOTAL)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y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y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flag_y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cnt_v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V_TOTAL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cnt_h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H_TOTAL)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y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y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always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@(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posedge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vpg_pclk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flag_y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flag_y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cnt_v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V_TOTAL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cnt_h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H_TOTAL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y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(V_END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V_START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SQUARE_Y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flag_y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flag_y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cnt_v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V_TOTAL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cnt_h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H_TOTAL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y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flag_y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850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4116-6048-421E-B460-B9157634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92443"/>
          </a:xfrm>
        </p:spPr>
        <p:txBody>
          <a:bodyPr/>
          <a:lstStyle/>
          <a:p>
            <a:r>
              <a:rPr lang="en-US" sz="3200" dirty="0" err="1"/>
              <a:t>Vga_shift</a:t>
            </a:r>
            <a:endParaRPr lang="en-US" sz="3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CEC4DF2-1EA4-DD75-4752-FF1221C686D1}"/>
              </a:ext>
            </a:extLst>
          </p:cNvPr>
          <p:cNvSpPr txBox="1"/>
          <p:nvPr/>
        </p:nvSpPr>
        <p:spPr>
          <a:xfrm>
            <a:off x="588263" y="1134071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Video output pattern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25C1B54-976F-ABBA-EB58-3DC58E7D4D5A}"/>
              </a:ext>
            </a:extLst>
          </p:cNvPr>
          <p:cNvSpPr txBox="1"/>
          <p:nvPr/>
        </p:nvSpPr>
        <p:spPr>
          <a:xfrm>
            <a:off x="588263" y="1502197"/>
            <a:ext cx="1326628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always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@(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posedge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vpg_pclk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rgb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cnt_h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&gt;=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H_START</a:t>
            </a:r>
            <a:r>
              <a:rPr lang="en-US" sz="1400" b="0" dirty="0" err="1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sz="1400" b="0" dirty="0" err="1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cnt_h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H_START</a:t>
            </a:r>
            <a:r>
              <a:rPr lang="en-US" sz="1400" b="0" dirty="0" err="1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SQUARE_X</a:t>
            </a:r>
            <a:r>
              <a:rPr lang="en-US" sz="1400" b="0" dirty="0" err="1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sz="1400" b="0" dirty="0" err="1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cnt_v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&gt;=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V_START</a:t>
            </a:r>
            <a:r>
              <a:rPr lang="en-US" sz="1400" b="0" dirty="0" err="1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cnt_v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V_START</a:t>
            </a:r>
            <a:r>
              <a:rPr lang="en-US" sz="1400" b="0" dirty="0" err="1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SQUARE_Y</a:t>
            </a:r>
            <a:r>
              <a:rPr lang="en-US" sz="1400" b="0" dirty="0" err="1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rgb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24'hFFB6C1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cnt_h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&gt;=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H_START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cnt_h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H_END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cnt_v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&gt;=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V_START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cnt_v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V_END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cnt_h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&gt;=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'd20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rgb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24'h00FF00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cnt_h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&gt;=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H_START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cnt_h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H_END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cnt_v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&gt;=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V_START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cnt_v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V_END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cnt_h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&gt;=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'd10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cnt_h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'd20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rgb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24'h0000FF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cnt_h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&gt;=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H_START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cnt_h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H_END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cnt_v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&gt;=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V_START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cnt_v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V_END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cnt_h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'd10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rgb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24'hFF0000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rgb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    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endmodule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618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4116-6048-421E-B460-B9157634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92443"/>
          </a:xfrm>
        </p:spPr>
        <p:txBody>
          <a:bodyPr/>
          <a:lstStyle/>
          <a:p>
            <a:r>
              <a:rPr lang="en-US" sz="3200" dirty="0" err="1"/>
              <a:t>HDMI_trans</a:t>
            </a:r>
            <a:endParaRPr lang="en-US" sz="3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CEC4DF2-1EA4-DD75-4752-FF1221C686D1}"/>
              </a:ext>
            </a:extLst>
          </p:cNvPr>
          <p:cNvSpPr txBox="1"/>
          <p:nvPr/>
        </p:nvSpPr>
        <p:spPr>
          <a:xfrm>
            <a:off x="588263" y="1134071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Port define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25C1B54-976F-ABBA-EB58-3DC58E7D4D5A}"/>
              </a:ext>
            </a:extLst>
          </p:cNvPr>
          <p:cNvSpPr txBox="1"/>
          <p:nvPr/>
        </p:nvSpPr>
        <p:spPr>
          <a:xfrm>
            <a:off x="588263" y="1502197"/>
            <a:ext cx="13266282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`timescale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1ns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1ps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module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hdmi_trans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clk1x,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clk5x,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7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image_r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7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image_g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7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image_b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vsync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hsync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de,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output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hdmi_tx_clk_n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output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hdmi_tx_clk_p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output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hdmi_tx_chn_r_n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output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hdmi_tx_chn_r_p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output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hdmi_tx_chn_g_n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output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hdmi_tx_chn_g_p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output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hdmi_tx_chn_b_n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output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</a:t>
            </a:r>
            <a:r>
              <a:rPr lang="en-US" sz="1400" b="0" dirty="0" err="1">
                <a:solidFill>
                  <a:schemeClr val="bg1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hdmi_tx_chn_b_p</a:t>
            </a:r>
            <a:endParaRPr lang="en-US" sz="1400" b="0" dirty="0">
              <a:solidFill>
                <a:schemeClr val="bg1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);</a:t>
            </a:r>
          </a:p>
          <a:p>
            <a:endParaRPr lang="en-US" sz="14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fr-F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[</a:t>
            </a:r>
            <a:r>
              <a:rPr lang="fr-FR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9</a:t>
            </a:r>
            <a:r>
              <a:rPr lang="fr-F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fr-FR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fr-F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  encode_chn_r;</a:t>
            </a:r>
          </a:p>
          <a:p>
            <a:r>
              <a:rPr lang="fr-FR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fr-F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[</a:t>
            </a:r>
            <a:r>
              <a:rPr lang="fr-FR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9</a:t>
            </a:r>
            <a:r>
              <a:rPr lang="fr-F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fr-FR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fr-F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  encode_chn_g;</a:t>
            </a:r>
          </a:p>
          <a:p>
            <a:r>
              <a:rPr lang="fr-FR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fr-F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[</a:t>
            </a:r>
            <a:r>
              <a:rPr lang="fr-FR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9</a:t>
            </a:r>
            <a:r>
              <a:rPr lang="fr-F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fr-FR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fr-F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  encode_chn_b;</a:t>
            </a:r>
          </a:p>
          <a:p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703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4116-6048-421E-B460-B9157634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92443"/>
          </a:xfrm>
        </p:spPr>
        <p:txBody>
          <a:bodyPr/>
          <a:lstStyle/>
          <a:p>
            <a:r>
              <a:rPr lang="en-US" sz="3200" dirty="0" err="1"/>
              <a:t>HDMI_trans</a:t>
            </a:r>
            <a:endParaRPr lang="en-US" sz="3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CEC4DF2-1EA4-DD75-4752-FF1221C686D1}"/>
              </a:ext>
            </a:extLst>
          </p:cNvPr>
          <p:cNvSpPr txBox="1"/>
          <p:nvPr/>
        </p:nvSpPr>
        <p:spPr>
          <a:xfrm>
            <a:off x="588263" y="1134071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Encode </a:t>
            </a:r>
            <a:r>
              <a:rPr lang="en-US" dirty="0" err="1">
                <a:solidFill>
                  <a:schemeClr val="bg1"/>
                </a:solidFill>
              </a:rPr>
              <a:t>inst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25C1B54-976F-ABBA-EB58-3DC58E7D4D5A}"/>
              </a:ext>
            </a:extLst>
          </p:cNvPr>
          <p:cNvSpPr txBox="1"/>
          <p:nvPr/>
        </p:nvSpPr>
        <p:spPr>
          <a:xfrm>
            <a:off x="588263" y="1502197"/>
            <a:ext cx="1326628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rgbClr val="569CD6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encode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inst_encode_chn_r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clkin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(clk1x),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rstin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.din(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image_r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.c0(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.c1(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.de(de),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encode_chn_r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));   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encode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inst_encode_chn_g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clkin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(clk1x),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rstin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.din(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image_g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.c0(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.c1(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.de(de),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encode_chn_g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));  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encode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inst_encode_chn_b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clkin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(clk1x),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rstin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.din(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image_b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.c0(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.c1(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.de(de),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encode_chn_b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1099398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4116-6048-421E-B460-B9157634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92443"/>
          </a:xfrm>
        </p:spPr>
        <p:txBody>
          <a:bodyPr/>
          <a:lstStyle/>
          <a:p>
            <a:r>
              <a:rPr lang="en-US" sz="3200" dirty="0" err="1"/>
              <a:t>HDMI_trans</a:t>
            </a:r>
            <a:endParaRPr lang="en-US" sz="3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CEC4DF2-1EA4-DD75-4752-FF1221C686D1}"/>
              </a:ext>
            </a:extLst>
          </p:cNvPr>
          <p:cNvSpPr txBox="1"/>
          <p:nvPr/>
        </p:nvSpPr>
        <p:spPr>
          <a:xfrm>
            <a:off x="588263" y="1134071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P_to_S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25C1B54-976F-ABBA-EB58-3DC58E7D4D5A}"/>
              </a:ext>
            </a:extLst>
          </p:cNvPr>
          <p:cNvSpPr txBox="1"/>
          <p:nvPr/>
        </p:nvSpPr>
        <p:spPr>
          <a:xfrm>
            <a:off x="588263" y="1502197"/>
            <a:ext cx="1326628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parallel_to_serial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inst_parallel_to_serial_clk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.clk1x(clk1x),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.clk5x(clk5x),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.din(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10'b11111_00000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dout_p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hdmi_tx_clk_p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dout_n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hdmi_tx_clk_n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);</a:t>
            </a:r>
          </a:p>
        </p:txBody>
      </p:sp>
    </p:spTree>
    <p:extLst>
      <p:ext uri="{BB962C8B-B14F-4D97-AF65-F5344CB8AC3E}">
        <p14:creationId xmlns:p14="http://schemas.microsoft.com/office/powerpoint/2010/main" val="867346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4116-6048-421E-B460-B9157634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92443"/>
          </a:xfrm>
        </p:spPr>
        <p:txBody>
          <a:bodyPr/>
          <a:lstStyle/>
          <a:p>
            <a:r>
              <a:rPr lang="en-US" sz="3200" dirty="0" err="1"/>
              <a:t>HDMI_trans</a:t>
            </a:r>
            <a:endParaRPr lang="en-US" sz="3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CEC4DF2-1EA4-DD75-4752-FF1221C686D1}"/>
              </a:ext>
            </a:extLst>
          </p:cNvPr>
          <p:cNvSpPr txBox="1"/>
          <p:nvPr/>
        </p:nvSpPr>
        <p:spPr>
          <a:xfrm>
            <a:off x="588263" y="1134071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P_to_S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25C1B54-976F-ABBA-EB58-3DC58E7D4D5A}"/>
              </a:ext>
            </a:extLst>
          </p:cNvPr>
          <p:cNvSpPr txBox="1"/>
          <p:nvPr/>
        </p:nvSpPr>
        <p:spPr>
          <a:xfrm>
            <a:off x="588263" y="1502197"/>
            <a:ext cx="13266282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parallel_to_serial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inst_parallel_to_serial_chn_r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.clk1x(clk1x),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.clk5x(clk5x),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.din(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encode_chn_r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dout_p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hdmi_tx_chn_r_p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dout_n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hdmi_tx_chn_r_n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));   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parallel_to_serial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inst_parallel_to_serial_chn_g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.clk1x(clk1x),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.clk5x(clk5x),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.din(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encode_chn_g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dout_p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hdmi_tx_chn_g_p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dout_n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hdmi_tx_chn_g_n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));   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parallel_to_serial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inst_parallel_to_serial_chn_b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.clk1x(clk1x),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.clk5x(clk5x),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.din(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encode_chn_b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dout_p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hdmi_tx_chn_b_p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dout_n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hdmi_tx_chn_b_n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));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endmodule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758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4116-6048-421E-B460-B9157634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92443"/>
          </a:xfrm>
        </p:spPr>
        <p:txBody>
          <a:bodyPr/>
          <a:lstStyle/>
          <a:p>
            <a:r>
              <a:rPr lang="en-US" sz="3200" dirty="0" err="1"/>
              <a:t>HDMI_trans</a:t>
            </a:r>
            <a:endParaRPr lang="en-US" sz="3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CEC4DF2-1EA4-DD75-4752-FF1221C686D1}"/>
              </a:ext>
            </a:extLst>
          </p:cNvPr>
          <p:cNvSpPr txBox="1"/>
          <p:nvPr/>
        </p:nvSpPr>
        <p:spPr>
          <a:xfrm>
            <a:off x="588263" y="1134071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P_to_S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25C1B54-976F-ABBA-EB58-3DC58E7D4D5A}"/>
              </a:ext>
            </a:extLst>
          </p:cNvPr>
          <p:cNvSpPr txBox="1"/>
          <p:nvPr/>
        </p:nvSpPr>
        <p:spPr>
          <a:xfrm>
            <a:off x="588263" y="1502197"/>
            <a:ext cx="13266282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parallel_to_serial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inst_parallel_to_serial_chn_r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.clk1x(clk1x),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.clk5x(clk5x),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.din(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encode_chn_r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dout_p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hdmi_tx_chn_r_p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dout_n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hdmi_tx_chn_r_n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));   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parallel_to_serial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inst_parallel_to_serial_chn_g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.clk1x(clk1x),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.clk5x(clk5x),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.din(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encode_chn_g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dout_p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hdmi_tx_chn_g_p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dout_n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hdmi_tx_chn_g_n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));   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parallel_to_serial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inst_parallel_to_serial_chn_b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.clk1x(clk1x),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.clk5x(clk5x),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.din(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encode_chn_b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dout_p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hdmi_tx_chn_b_p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dout_n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hdmi_tx_chn_b_n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));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endmodule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375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4116-6048-421E-B460-B9157634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92443"/>
          </a:xfrm>
        </p:spPr>
        <p:txBody>
          <a:bodyPr/>
          <a:lstStyle/>
          <a:p>
            <a:r>
              <a:rPr lang="en-US" sz="3200" dirty="0"/>
              <a:t>encode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CEC4DF2-1EA4-DD75-4752-FF1221C686D1}"/>
              </a:ext>
            </a:extLst>
          </p:cNvPr>
          <p:cNvSpPr txBox="1"/>
          <p:nvPr/>
        </p:nvSpPr>
        <p:spPr>
          <a:xfrm>
            <a:off x="588263" y="1134071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Refer to Xilinx.com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25C1B54-976F-ABBA-EB58-3DC58E7D4D5A}"/>
              </a:ext>
            </a:extLst>
          </p:cNvPr>
          <p:cNvSpPr txBox="1"/>
          <p:nvPr/>
        </p:nvSpPr>
        <p:spPr>
          <a:xfrm>
            <a:off x="588263" y="1502197"/>
            <a:ext cx="13266282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`timescale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1ns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1ps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module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encode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clkin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rstin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7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   din,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      c0,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      c1,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      de,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output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9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   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dout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);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  n1d;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7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din_q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always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@ (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posedge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clkin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n1d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din[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din[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din[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din[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din[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din[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din[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din[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7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];</a:t>
            </a:r>
          </a:p>
          <a:p>
            <a:b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din_q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din;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148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4116-6048-421E-B460-B9157634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92443"/>
          </a:xfrm>
        </p:spPr>
        <p:txBody>
          <a:bodyPr/>
          <a:lstStyle/>
          <a:p>
            <a:r>
              <a:rPr lang="en-US" sz="3200" dirty="0"/>
              <a:t>encode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CEC4DF2-1EA4-DD75-4752-FF1221C686D1}"/>
              </a:ext>
            </a:extLst>
          </p:cNvPr>
          <p:cNvSpPr txBox="1"/>
          <p:nvPr/>
        </p:nvSpPr>
        <p:spPr>
          <a:xfrm>
            <a:off x="588263" y="1134071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Refer to Xilinx.com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25C1B54-976F-ABBA-EB58-3DC58E7D4D5A}"/>
              </a:ext>
            </a:extLst>
          </p:cNvPr>
          <p:cNvSpPr txBox="1"/>
          <p:nvPr/>
        </p:nvSpPr>
        <p:spPr>
          <a:xfrm>
            <a:off x="588263" y="1502197"/>
            <a:ext cx="13266282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/////////////////////////////////////////////////////////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Stage 2: 9 bit -&gt; 10 bit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Refer to DVI 1.0 Specification, page 29, Figure 3-5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/////////////////////////////////////////////////////////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n1q_m, n0q_m; </a:t>
            </a:r>
            <a:r>
              <a:rPr lang="en-US" sz="14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number of 1s and 0s for </a:t>
            </a:r>
            <a:r>
              <a:rPr lang="en-US" sz="14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q_m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always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@ (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posedge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clkin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n1q_m  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q_m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q_m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q_m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q_m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q_m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q_m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q_m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q_m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7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n0q_m  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4'h8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q_m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q_m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q_m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q_m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q_m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q_m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q_m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q_m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7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]);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parameter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CTRLTOKEN0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10'b1101010100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parameter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CTRLTOKEN1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10'b0010101011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parameter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CTRLTOKEN2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10'b0101010100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parameter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CTRLTOKEN3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10'b1010101011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 </a:t>
            </a:r>
            <a:r>
              <a:rPr lang="en-US" sz="14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//disparity counter, MSB is the sign bit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decision2, decision3;</a:t>
            </a:r>
          </a:p>
          <a:p>
            <a:b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assign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decision2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5'h0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|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(n1q_m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n0q_m);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/////////////////////////////////////////////////////////////////////////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[(</a:t>
            </a:r>
            <a:r>
              <a:rPr lang="en-US" sz="14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</a:t>
            </a:r>
            <a:r>
              <a:rPr lang="en-US" sz="14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&gt; 0) and (N1q_m &gt; N0q_m)] or [(</a:t>
            </a:r>
            <a:r>
              <a:rPr lang="en-US" sz="14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</a:t>
            </a:r>
            <a:r>
              <a:rPr lang="en-US" sz="14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&lt; 0) and (N0q_m &gt; N1q_m)]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/////////////////////////////////////////////////////////////////////////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assign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decision3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~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(n1q_m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n0q_m))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|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(n0q_m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n1q_m));</a:t>
            </a:r>
          </a:p>
        </p:txBody>
      </p:sp>
    </p:spTree>
    <p:extLst>
      <p:ext uri="{BB962C8B-B14F-4D97-AF65-F5344CB8AC3E}">
        <p14:creationId xmlns:p14="http://schemas.microsoft.com/office/powerpoint/2010/main" val="1513595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4116-6048-421E-B460-B9157634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92443"/>
          </a:xfrm>
        </p:spPr>
        <p:txBody>
          <a:bodyPr/>
          <a:lstStyle/>
          <a:p>
            <a:r>
              <a:rPr lang="en-US" sz="3200"/>
              <a:t>HDMI Overview</a:t>
            </a:r>
            <a:endParaRPr lang="en-US" sz="3200" dirty="0"/>
          </a:p>
        </p:txBody>
      </p:sp>
      <p:pic>
        <p:nvPicPr>
          <p:cNvPr id="7" name="圖片 6" descr="一張含有 文字, 圖表, 方案, 圖解 的圖片&#10;&#10;自動產生的描述">
            <a:extLst>
              <a:ext uri="{FF2B5EF4-FFF2-40B4-BE49-F238E27FC236}">
                <a16:creationId xmlns:a16="http://schemas.microsoft.com/office/drawing/2014/main" id="{5F29BB3E-95FA-9704-CDD0-304D28B22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696" y="1832110"/>
            <a:ext cx="7576608" cy="445103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E953A50-36FD-B05A-E4D6-89057E64DA5A}"/>
              </a:ext>
            </a:extLst>
          </p:cNvPr>
          <p:cNvSpPr txBox="1"/>
          <p:nvPr/>
        </p:nvSpPr>
        <p:spPr>
          <a:xfrm>
            <a:off x="694267" y="1123593"/>
            <a:ext cx="812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HDMI</a:t>
            </a:r>
            <a:r>
              <a:rPr lang="zh-TW" altLang="en-US" dirty="0">
                <a:solidFill>
                  <a:schemeClr val="bg1"/>
                </a:solidFill>
              </a:rPr>
              <a:t>傳輸時需要透過</a:t>
            </a:r>
            <a:r>
              <a:rPr lang="en-US" altLang="zh-TW" dirty="0">
                <a:solidFill>
                  <a:schemeClr val="bg1"/>
                </a:solidFill>
              </a:rPr>
              <a:t>Encode</a:t>
            </a:r>
            <a:r>
              <a:rPr lang="zh-TW" altLang="en-US" dirty="0">
                <a:solidFill>
                  <a:schemeClr val="bg1"/>
                </a:solidFill>
              </a:rPr>
              <a:t>將一般的影音資料轉成</a:t>
            </a:r>
            <a:r>
              <a:rPr lang="en-US" altLang="zh-TW" dirty="0">
                <a:solidFill>
                  <a:schemeClr val="bg1"/>
                </a:solidFill>
              </a:rPr>
              <a:t>TMDS</a:t>
            </a:r>
            <a:r>
              <a:rPr lang="zh-TW" altLang="en-US" dirty="0">
                <a:solidFill>
                  <a:schemeClr val="bg1"/>
                </a:solidFill>
              </a:rPr>
              <a:t>編碼</a:t>
            </a:r>
            <a:r>
              <a:rPr lang="en-US" altLang="zh-TW" dirty="0">
                <a:solidFill>
                  <a:schemeClr val="bg1"/>
                </a:solidFill>
              </a:rPr>
              <a:t>(8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bit to 10 bit)</a:t>
            </a:r>
            <a:r>
              <a:rPr lang="zh-TW" altLang="en-US" dirty="0">
                <a:solidFill>
                  <a:schemeClr val="bg1"/>
                </a:solidFill>
              </a:rPr>
              <a:t>，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再將</a:t>
            </a:r>
            <a:r>
              <a:rPr lang="en-US" altLang="zh-TW" dirty="0">
                <a:solidFill>
                  <a:schemeClr val="bg1"/>
                </a:solidFill>
              </a:rPr>
              <a:t>Parallel</a:t>
            </a:r>
            <a:r>
              <a:rPr lang="zh-TW" altLang="en-US" dirty="0">
                <a:solidFill>
                  <a:schemeClr val="bg1"/>
                </a:solidFill>
              </a:rPr>
              <a:t>資料轉成</a:t>
            </a:r>
            <a:r>
              <a:rPr lang="en-US" altLang="zh-TW" dirty="0">
                <a:solidFill>
                  <a:schemeClr val="bg1"/>
                </a:solidFill>
              </a:rPr>
              <a:t>Serial</a:t>
            </a:r>
            <a:r>
              <a:rPr lang="zh-TW" altLang="en-US" dirty="0">
                <a:solidFill>
                  <a:schemeClr val="bg1"/>
                </a:solidFill>
              </a:rPr>
              <a:t>資料傳輸。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449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4116-6048-421E-B460-B9157634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92443"/>
          </a:xfrm>
        </p:spPr>
        <p:txBody>
          <a:bodyPr/>
          <a:lstStyle/>
          <a:p>
            <a:r>
              <a:rPr lang="en-US" sz="3200" dirty="0"/>
              <a:t>encode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CEC4DF2-1EA4-DD75-4752-FF1221C686D1}"/>
              </a:ext>
            </a:extLst>
          </p:cNvPr>
          <p:cNvSpPr txBox="1"/>
          <p:nvPr/>
        </p:nvSpPr>
        <p:spPr>
          <a:xfrm>
            <a:off x="588263" y="1134071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Refer to Xilinx.com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25C1B54-976F-ABBA-EB58-3DC58E7D4D5A}"/>
              </a:ext>
            </a:extLst>
          </p:cNvPr>
          <p:cNvSpPr txBox="1"/>
          <p:nvPr/>
        </p:nvSpPr>
        <p:spPr>
          <a:xfrm>
            <a:off x="588263" y="1502197"/>
            <a:ext cx="13266282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////////////////////////////////////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pipe line alignment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////////////////////////////////////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de_q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de_reg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c0_q, c1_q;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c0_reg, c1_reg;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q_m_reg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always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@ (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posedge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clkin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de_q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de;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de_reg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de_q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c0_q    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c0;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c0_reg  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c0_q;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c1_q    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c1;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c1_reg  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c1_q;</a:t>
            </a:r>
          </a:p>
          <a:p>
            <a:b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q_m_reg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q_m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346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4116-6048-421E-B460-B9157634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92443"/>
          </a:xfrm>
        </p:spPr>
        <p:txBody>
          <a:bodyPr/>
          <a:lstStyle/>
          <a:p>
            <a:r>
              <a:rPr lang="en-US" sz="3200" dirty="0"/>
              <a:t>encode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CEC4DF2-1EA4-DD75-4752-FF1221C686D1}"/>
              </a:ext>
            </a:extLst>
          </p:cNvPr>
          <p:cNvSpPr txBox="1"/>
          <p:nvPr/>
        </p:nvSpPr>
        <p:spPr>
          <a:xfrm>
            <a:off x="588263" y="1134071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Refer to Xilinx.com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25C1B54-976F-ABBA-EB58-3DC58E7D4D5A}"/>
              </a:ext>
            </a:extLst>
          </p:cNvPr>
          <p:cNvSpPr txBox="1"/>
          <p:nvPr/>
        </p:nvSpPr>
        <p:spPr>
          <a:xfrm>
            <a:off x="588263" y="1502197"/>
            <a:ext cx="1326628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///////////////////////////////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10-bit out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disparity counter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///////////////////////////////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always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@ (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posedge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clkin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posedge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rstin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rstin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10'h0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5'h0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de_reg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(decision2)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9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 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~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q_m_reg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]; 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 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q_m_reg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]; 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7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q_m_reg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]) ?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q_m_reg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7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: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~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q_m_reg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7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];</a:t>
            </a:r>
          </a:p>
          <a:p>
            <a:b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~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q_m_reg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]) ? 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n0q_m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n1q_m) : 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n1q_m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n0q_m);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(decision3)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9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 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 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q_m_reg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7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~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q_m_reg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7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];</a:t>
            </a:r>
          </a:p>
          <a:p>
            <a:b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q_m_reg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],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(n0q_m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n1q_m);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194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4116-6048-421E-B460-B9157634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92443"/>
          </a:xfrm>
        </p:spPr>
        <p:txBody>
          <a:bodyPr/>
          <a:lstStyle/>
          <a:p>
            <a:r>
              <a:rPr lang="en-US" sz="3200" dirty="0"/>
              <a:t>encode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CEC4DF2-1EA4-DD75-4752-FF1221C686D1}"/>
              </a:ext>
            </a:extLst>
          </p:cNvPr>
          <p:cNvSpPr txBox="1"/>
          <p:nvPr/>
        </p:nvSpPr>
        <p:spPr>
          <a:xfrm>
            <a:off x="588263" y="1134071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Refer to Xilinx.com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25C1B54-976F-ABBA-EB58-3DC58E7D4D5A}"/>
              </a:ext>
            </a:extLst>
          </p:cNvPr>
          <p:cNvSpPr txBox="1"/>
          <p:nvPr/>
        </p:nvSpPr>
        <p:spPr>
          <a:xfrm>
            <a:off x="588263" y="1502197"/>
            <a:ext cx="1326628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9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 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 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q_m_reg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7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q_m_reg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7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];</a:t>
            </a:r>
          </a:p>
          <a:p>
            <a:b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~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q_m_reg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],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(n1q_m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n0q_m);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case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({c1_reg, c0_reg})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2'b00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CTRLTOKEN0;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2'b01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CTRLTOKEN1;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2'b10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CTRLTOKEN2;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default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CTRLTOKEN3;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endcase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5'h0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endmodule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416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4116-6048-421E-B460-B9157634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92443"/>
          </a:xfrm>
        </p:spPr>
        <p:txBody>
          <a:bodyPr/>
          <a:lstStyle/>
          <a:p>
            <a:r>
              <a:rPr lang="en-US" sz="3200" dirty="0" err="1"/>
              <a:t>Parallel_to_serial</a:t>
            </a:r>
            <a:endParaRPr lang="en-US" sz="3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CEC4DF2-1EA4-DD75-4752-FF1221C686D1}"/>
              </a:ext>
            </a:extLst>
          </p:cNvPr>
          <p:cNvSpPr txBox="1"/>
          <p:nvPr/>
        </p:nvSpPr>
        <p:spPr>
          <a:xfrm>
            <a:off x="588263" y="1134071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Port define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25C1B54-976F-ABBA-EB58-3DC58E7D4D5A}"/>
              </a:ext>
            </a:extLst>
          </p:cNvPr>
          <p:cNvSpPr txBox="1"/>
          <p:nvPr/>
        </p:nvSpPr>
        <p:spPr>
          <a:xfrm>
            <a:off x="588263" y="1502197"/>
            <a:ext cx="13266282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`timescale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1ns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1ps</a:t>
            </a:r>
          </a:p>
          <a:p>
            <a:b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module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parallel_to_serial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   clk1x,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   clk5x,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   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9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  din,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output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   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dout_p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output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   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dout_n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b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//wire define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     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shift_in1;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shift_in2;</a:t>
            </a:r>
          </a:p>
        </p:txBody>
      </p:sp>
    </p:spTree>
    <p:extLst>
      <p:ext uri="{BB962C8B-B14F-4D97-AF65-F5344CB8AC3E}">
        <p14:creationId xmlns:p14="http://schemas.microsoft.com/office/powerpoint/2010/main" val="2146112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4116-6048-421E-B460-B9157634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92443"/>
          </a:xfrm>
        </p:spPr>
        <p:txBody>
          <a:bodyPr/>
          <a:lstStyle/>
          <a:p>
            <a:r>
              <a:rPr lang="en-US" sz="3200" dirty="0" err="1"/>
              <a:t>Parallel_to_serial</a:t>
            </a:r>
            <a:endParaRPr lang="en-US" sz="3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CEC4DF2-1EA4-DD75-4752-FF1221C686D1}"/>
              </a:ext>
            </a:extLst>
          </p:cNvPr>
          <p:cNvSpPr txBox="1"/>
          <p:nvPr/>
        </p:nvSpPr>
        <p:spPr>
          <a:xfrm>
            <a:off x="588263" y="1134071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OBUFDS </a:t>
            </a:r>
            <a:r>
              <a:rPr lang="en-US" dirty="0" err="1">
                <a:solidFill>
                  <a:schemeClr val="bg1"/>
                </a:solidFill>
              </a:rPr>
              <a:t>inst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25C1B54-976F-ABBA-EB58-3DC58E7D4D5A}"/>
              </a:ext>
            </a:extLst>
          </p:cNvPr>
          <p:cNvSpPr txBox="1"/>
          <p:nvPr/>
        </p:nvSpPr>
        <p:spPr>
          <a:xfrm>
            <a:off x="588263" y="1502197"/>
            <a:ext cx="1326628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//*****************************************************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//**                    main code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//***************************************************** 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OBUFDS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#(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.IOSTANDARD(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"DEFAULT"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.SLEW(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"SLOW"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OBUFDS_inst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.O(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dout_p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.OB(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dout_n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.I(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);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DE2DDB4-8B5A-13B4-BFF3-809468A6A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634" y="2418518"/>
            <a:ext cx="6520926" cy="371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813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4116-6048-421E-B460-B9157634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92443"/>
          </a:xfrm>
        </p:spPr>
        <p:txBody>
          <a:bodyPr/>
          <a:lstStyle/>
          <a:p>
            <a:r>
              <a:rPr lang="en-US" sz="3200" dirty="0" err="1"/>
              <a:t>Parallel_to_serial</a:t>
            </a:r>
            <a:endParaRPr lang="en-US" sz="3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CEC4DF2-1EA4-DD75-4752-FF1221C686D1}"/>
              </a:ext>
            </a:extLst>
          </p:cNvPr>
          <p:cNvSpPr txBox="1"/>
          <p:nvPr/>
        </p:nvSpPr>
        <p:spPr>
          <a:xfrm>
            <a:off x="588263" y="1134071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OSERDESE2</a:t>
            </a:r>
            <a:r>
              <a:rPr lang="en-US" altLang="zh-TW" dirty="0">
                <a:solidFill>
                  <a:schemeClr val="bg1"/>
                </a:solidFill>
              </a:rPr>
              <a:t>_Master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25C1B54-976F-ABBA-EB58-3DC58E7D4D5A}"/>
              </a:ext>
            </a:extLst>
          </p:cNvPr>
          <p:cNvSpPr txBox="1"/>
          <p:nvPr/>
        </p:nvSpPr>
        <p:spPr>
          <a:xfrm>
            <a:off x="588263" y="1502197"/>
            <a:ext cx="1326628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OSERDESE2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#(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.DATA_RATE_OQ   (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"DDR"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      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.DATA_RATE_TQ   (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"SDR"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      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.DATA_WIDTH     (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  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.INIT_OQ        (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.INIT_TQ        (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       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.SERDES_MODE    (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"MASTER"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.SRVAL_OQ       (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.SRVAL_TQ       (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   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.TBYTE_CTL      (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"FALSE"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    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.TBYTE_SRC      (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"FALSE"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    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.TRISTATE_WIDTH (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          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)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OSERDESE2_inst_Master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.OFB        (),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.OQ         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.SHIFTOUT1  (),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.SHIFTOUT2  (),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.TBYTEOUT   (),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.TFB        (),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.TQ         (),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.CLK        (clk5x),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.CLKDIV     (clk1x),</a:t>
            </a:r>
          </a:p>
          <a:p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CD791BC-1917-8182-2254-AB8F9688A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610" y="1553241"/>
            <a:ext cx="7450477" cy="406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127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4116-6048-421E-B460-B9157634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92443"/>
          </a:xfrm>
        </p:spPr>
        <p:txBody>
          <a:bodyPr/>
          <a:lstStyle/>
          <a:p>
            <a:r>
              <a:rPr lang="en-US" sz="3200" dirty="0" err="1"/>
              <a:t>Parallel_to_serial</a:t>
            </a:r>
            <a:endParaRPr lang="en-US" sz="3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CEC4DF2-1EA4-DD75-4752-FF1221C686D1}"/>
              </a:ext>
            </a:extLst>
          </p:cNvPr>
          <p:cNvSpPr txBox="1"/>
          <p:nvPr/>
        </p:nvSpPr>
        <p:spPr>
          <a:xfrm>
            <a:off x="588263" y="1134071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OSERDESE2_Master </a:t>
            </a:r>
            <a:r>
              <a:rPr lang="en-US" dirty="0" err="1">
                <a:solidFill>
                  <a:schemeClr val="bg1"/>
                </a:solidFill>
              </a:rPr>
              <a:t>inst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25C1B54-976F-ABBA-EB58-3DC58E7D4D5A}"/>
              </a:ext>
            </a:extLst>
          </p:cNvPr>
          <p:cNvSpPr txBox="1"/>
          <p:nvPr/>
        </p:nvSpPr>
        <p:spPr>
          <a:xfrm>
            <a:off x="588263" y="1502197"/>
            <a:ext cx="1326628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.D1         (din[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.D2         (din[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.D3         (din[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.D4         (din[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.D5         (din[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.D6         (din[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.D7         (din[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.D8         (din[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7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]),  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.OCE        (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.RST        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.SHIFTIN1   (shift_in1),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.SHIFTIN2   (shift_in2),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.T1         (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             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.T2         (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.T3         (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.T4         (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.TBYTEIN    (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             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.TCE        (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                        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);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48A1E74-CC58-E887-12D6-FED1DE886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610" y="1553241"/>
            <a:ext cx="7450477" cy="406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776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4116-6048-421E-B460-B9157634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92443"/>
          </a:xfrm>
        </p:spPr>
        <p:txBody>
          <a:bodyPr/>
          <a:lstStyle/>
          <a:p>
            <a:r>
              <a:rPr lang="en-US" sz="3200" dirty="0" err="1"/>
              <a:t>Parallel_to_serial</a:t>
            </a:r>
            <a:endParaRPr lang="en-US" sz="3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CEC4DF2-1EA4-DD75-4752-FF1221C686D1}"/>
              </a:ext>
            </a:extLst>
          </p:cNvPr>
          <p:cNvSpPr txBox="1"/>
          <p:nvPr/>
        </p:nvSpPr>
        <p:spPr>
          <a:xfrm>
            <a:off x="588263" y="1134071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OSERDESE2_Slave </a:t>
            </a:r>
            <a:r>
              <a:rPr lang="en-US" dirty="0" err="1">
                <a:solidFill>
                  <a:schemeClr val="bg1"/>
                </a:solidFill>
              </a:rPr>
              <a:t>inst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25C1B54-976F-ABBA-EB58-3DC58E7D4D5A}"/>
              </a:ext>
            </a:extLst>
          </p:cNvPr>
          <p:cNvSpPr txBox="1"/>
          <p:nvPr/>
        </p:nvSpPr>
        <p:spPr>
          <a:xfrm>
            <a:off x="588263" y="1502197"/>
            <a:ext cx="13266282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OSERDESE2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#(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.DATA_RATE_OQ   (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"DDR"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       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.DATA_RATE_TQ   (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"SDR"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       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.DATA_WIDTH     (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.INIT_OQ        (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.INIT_TQ        (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        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.SERDES_MODE    (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"SLAVE"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.SRVAL_OQ       (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.SRVAL_TQ       (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     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.TBYTE_CTL      (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"FALSE"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     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.TBYTE_SRC      (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"FALSE"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     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.TRISTATE_WIDTH (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           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OSERDESE2_inst_slave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.OFB        (),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.OQ         (),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.SHIFTOUT1  (shift_in1),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.SHIFTOUT2  (shift_in2),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.TBYTEOUT   (),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.TFB        (),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.TQ         (),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.CLK        (clk5x),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.CLKDIV     (clk1x),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48A1E74-CC58-E887-12D6-FED1DE886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610" y="1553241"/>
            <a:ext cx="7450477" cy="406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807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4116-6048-421E-B460-B9157634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92443"/>
          </a:xfrm>
        </p:spPr>
        <p:txBody>
          <a:bodyPr/>
          <a:lstStyle/>
          <a:p>
            <a:r>
              <a:rPr lang="en-US" sz="3200" dirty="0" err="1"/>
              <a:t>Parallel_to_serial</a:t>
            </a:r>
            <a:endParaRPr lang="en-US" sz="3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CEC4DF2-1EA4-DD75-4752-FF1221C686D1}"/>
              </a:ext>
            </a:extLst>
          </p:cNvPr>
          <p:cNvSpPr txBox="1"/>
          <p:nvPr/>
        </p:nvSpPr>
        <p:spPr>
          <a:xfrm>
            <a:off x="588263" y="1134071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OSERDESE2_Slave </a:t>
            </a:r>
            <a:r>
              <a:rPr lang="en-US" dirty="0" err="1">
                <a:solidFill>
                  <a:schemeClr val="bg1"/>
                </a:solidFill>
              </a:rPr>
              <a:t>inst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25C1B54-976F-ABBA-EB58-3DC58E7D4D5A}"/>
              </a:ext>
            </a:extLst>
          </p:cNvPr>
          <p:cNvSpPr txBox="1"/>
          <p:nvPr/>
        </p:nvSpPr>
        <p:spPr>
          <a:xfrm>
            <a:off x="588263" y="1502197"/>
            <a:ext cx="1326628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.D1         (),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.D2         (),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.D3         (din[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.D4         (din[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9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.D5         (),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.D6         (),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.D7         (),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.D8         (),  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.OCE        (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.RST        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.SHIFTIN1   (),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.SHIFTIN2   (),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.T1         (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             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.T2         (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.T3         (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.T4         (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.TBYTEIN    (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             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.TCE        (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                        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);</a:t>
            </a:r>
          </a:p>
          <a:p>
            <a:b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endmodule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48A1E74-CC58-E887-12D6-FED1DE886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610" y="1553241"/>
            <a:ext cx="7450477" cy="406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59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4116-6048-421E-B460-B9157634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92443"/>
          </a:xfrm>
        </p:spPr>
        <p:txBody>
          <a:bodyPr/>
          <a:lstStyle/>
          <a:p>
            <a:r>
              <a:rPr lang="en-US" sz="3200" dirty="0" err="1"/>
              <a:t>Parallel_to_serial</a:t>
            </a:r>
            <a:endParaRPr lang="en-US" sz="3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CEC4DF2-1EA4-DD75-4752-FF1221C686D1}"/>
              </a:ext>
            </a:extLst>
          </p:cNvPr>
          <p:cNvSpPr txBox="1"/>
          <p:nvPr/>
        </p:nvSpPr>
        <p:spPr>
          <a:xfrm>
            <a:off x="588263" y="1134071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OSERDESE2_Slave </a:t>
            </a:r>
            <a:r>
              <a:rPr lang="en-US" dirty="0" err="1">
                <a:solidFill>
                  <a:schemeClr val="bg1"/>
                </a:solidFill>
              </a:rPr>
              <a:t>inst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25C1B54-976F-ABBA-EB58-3DC58E7D4D5A}"/>
              </a:ext>
            </a:extLst>
          </p:cNvPr>
          <p:cNvSpPr txBox="1"/>
          <p:nvPr/>
        </p:nvSpPr>
        <p:spPr>
          <a:xfrm>
            <a:off x="588263" y="1502197"/>
            <a:ext cx="1326628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.D1         (),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.D2         (),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.D3         (din[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.D4         (din[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9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.D5         (),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.D6         (),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.D7         (),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.D8         (),  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.OCE        (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.RST        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.SHIFTIN1   (),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.SHIFTIN2   (),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  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.T1         (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             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.T2         (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.T3         (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.T4         (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.TBYTEIN    (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             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.TCE        (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                        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);</a:t>
            </a:r>
          </a:p>
          <a:p>
            <a:b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endmodule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48A1E74-CC58-E887-12D6-FED1DE886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610" y="1553241"/>
            <a:ext cx="7450477" cy="406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301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4116-6048-421E-B460-B9157634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92443"/>
          </a:xfrm>
        </p:spPr>
        <p:txBody>
          <a:bodyPr/>
          <a:lstStyle/>
          <a:p>
            <a:r>
              <a:rPr lang="en-US" sz="3200" dirty="0"/>
              <a:t>FPGA_HDMI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22D0991E-C5CB-3297-0A55-0127DB405DA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179783" y="3795745"/>
            <a:ext cx="55433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3D7EF2D8-EA8E-6C3B-0C2D-2D002D9C17E0}"/>
              </a:ext>
            </a:extLst>
          </p:cNvPr>
          <p:cNvSpPr/>
          <p:nvPr/>
        </p:nvSpPr>
        <p:spPr>
          <a:xfrm>
            <a:off x="920332" y="3308942"/>
            <a:ext cx="1177537" cy="97360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PLL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750823D-86DE-92FD-6F06-C5FA9753ECDD}"/>
              </a:ext>
            </a:extLst>
          </p:cNvPr>
          <p:cNvSpPr/>
          <p:nvPr/>
        </p:nvSpPr>
        <p:spPr>
          <a:xfrm>
            <a:off x="2734113" y="2603718"/>
            <a:ext cx="1177537" cy="238405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VPG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6ABE52AD-BB55-84C1-C19C-6F3AB7079E9F}"/>
              </a:ext>
            </a:extLst>
          </p:cNvPr>
          <p:cNvCxnSpPr/>
          <p:nvPr/>
        </p:nvCxnSpPr>
        <p:spPr>
          <a:xfrm>
            <a:off x="5376778" y="3795745"/>
            <a:ext cx="36839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3DDC58EA-990E-F256-64A9-D4DFF0544B63}"/>
              </a:ext>
            </a:extLst>
          </p:cNvPr>
          <p:cNvCxnSpPr>
            <a:cxnSpLocks/>
          </p:cNvCxnSpPr>
          <p:nvPr/>
        </p:nvCxnSpPr>
        <p:spPr>
          <a:xfrm>
            <a:off x="3911650" y="3153818"/>
            <a:ext cx="55433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13F7F38-998D-0D05-AD68-025CEFADF36B}"/>
              </a:ext>
            </a:extLst>
          </p:cNvPr>
          <p:cNvCxnSpPr>
            <a:cxnSpLocks/>
          </p:cNvCxnSpPr>
          <p:nvPr/>
        </p:nvCxnSpPr>
        <p:spPr>
          <a:xfrm>
            <a:off x="3911650" y="3795745"/>
            <a:ext cx="55433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FF68A417-5702-C3F5-79D8-1FF92A5EF06A}"/>
              </a:ext>
            </a:extLst>
          </p:cNvPr>
          <p:cNvCxnSpPr>
            <a:cxnSpLocks/>
          </p:cNvCxnSpPr>
          <p:nvPr/>
        </p:nvCxnSpPr>
        <p:spPr>
          <a:xfrm>
            <a:off x="3911650" y="4414582"/>
            <a:ext cx="55433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5A4891C9-D540-3CC9-B393-87576C2714CE}"/>
              </a:ext>
            </a:extLst>
          </p:cNvPr>
          <p:cNvSpPr/>
          <p:nvPr/>
        </p:nvSpPr>
        <p:spPr>
          <a:xfrm>
            <a:off x="4465979" y="2787205"/>
            <a:ext cx="1362167" cy="64178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Encode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C2F41AF-0CDD-3880-7778-1E7165361AC7}"/>
              </a:ext>
            </a:extLst>
          </p:cNvPr>
          <p:cNvSpPr/>
          <p:nvPr/>
        </p:nvSpPr>
        <p:spPr>
          <a:xfrm>
            <a:off x="4465979" y="3490407"/>
            <a:ext cx="1362167" cy="64178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Encode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678DB1D-971A-5911-6978-406D5CA22B00}"/>
              </a:ext>
            </a:extLst>
          </p:cNvPr>
          <p:cNvSpPr/>
          <p:nvPr/>
        </p:nvSpPr>
        <p:spPr>
          <a:xfrm>
            <a:off x="4465978" y="4187913"/>
            <a:ext cx="1362167" cy="64178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Encode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43F1F48-00ED-7DDB-97CA-80AC42845ACB}"/>
              </a:ext>
            </a:extLst>
          </p:cNvPr>
          <p:cNvSpPr/>
          <p:nvPr/>
        </p:nvSpPr>
        <p:spPr>
          <a:xfrm>
            <a:off x="6382474" y="2787205"/>
            <a:ext cx="1362167" cy="641789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Parallel to Serial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1C9957D-6A09-6DF6-3C52-44889DD68022}"/>
              </a:ext>
            </a:extLst>
          </p:cNvPr>
          <p:cNvSpPr/>
          <p:nvPr/>
        </p:nvSpPr>
        <p:spPr>
          <a:xfrm>
            <a:off x="6382474" y="3490407"/>
            <a:ext cx="1362167" cy="641789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Parallel to Serial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105BA6C-0371-1F15-7509-74790D9F46F9}"/>
              </a:ext>
            </a:extLst>
          </p:cNvPr>
          <p:cNvSpPr/>
          <p:nvPr/>
        </p:nvSpPr>
        <p:spPr>
          <a:xfrm>
            <a:off x="6382473" y="4187913"/>
            <a:ext cx="1362167" cy="641789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Parallel to Serial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45509D11-31C1-C8FB-E41D-D72701E6C87F}"/>
              </a:ext>
            </a:extLst>
          </p:cNvPr>
          <p:cNvCxnSpPr>
            <a:cxnSpLocks/>
          </p:cNvCxnSpPr>
          <p:nvPr/>
        </p:nvCxnSpPr>
        <p:spPr>
          <a:xfrm>
            <a:off x="5828145" y="3153818"/>
            <a:ext cx="55433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67692695-C4BC-71FD-2EC7-760A2121E18F}"/>
              </a:ext>
            </a:extLst>
          </p:cNvPr>
          <p:cNvCxnSpPr>
            <a:cxnSpLocks/>
          </p:cNvCxnSpPr>
          <p:nvPr/>
        </p:nvCxnSpPr>
        <p:spPr>
          <a:xfrm>
            <a:off x="5828145" y="3795745"/>
            <a:ext cx="55433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E871B075-5024-9831-A03C-AC656F292ADB}"/>
              </a:ext>
            </a:extLst>
          </p:cNvPr>
          <p:cNvCxnSpPr>
            <a:cxnSpLocks/>
          </p:cNvCxnSpPr>
          <p:nvPr/>
        </p:nvCxnSpPr>
        <p:spPr>
          <a:xfrm>
            <a:off x="5828145" y="4414582"/>
            <a:ext cx="55433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C3625895-9E18-0CD8-24F1-0BC527CBCD21}"/>
              </a:ext>
            </a:extLst>
          </p:cNvPr>
          <p:cNvSpPr/>
          <p:nvPr/>
        </p:nvSpPr>
        <p:spPr>
          <a:xfrm>
            <a:off x="8298969" y="2787205"/>
            <a:ext cx="1620887" cy="64178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end to Differential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6E92A38-8B2D-F2D1-215C-1DF3E27D46DD}"/>
              </a:ext>
            </a:extLst>
          </p:cNvPr>
          <p:cNvSpPr/>
          <p:nvPr/>
        </p:nvSpPr>
        <p:spPr>
          <a:xfrm>
            <a:off x="8298969" y="3490407"/>
            <a:ext cx="1620887" cy="64178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end to Differential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E68A40F-A254-2061-A273-05364FCCB4A5}"/>
              </a:ext>
            </a:extLst>
          </p:cNvPr>
          <p:cNvSpPr/>
          <p:nvPr/>
        </p:nvSpPr>
        <p:spPr>
          <a:xfrm>
            <a:off x="8298968" y="4187913"/>
            <a:ext cx="1620887" cy="64178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end to Differential</a:t>
            </a: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D3C811AE-BD97-C963-5780-654BA362823C}"/>
              </a:ext>
            </a:extLst>
          </p:cNvPr>
          <p:cNvCxnSpPr>
            <a:cxnSpLocks/>
          </p:cNvCxnSpPr>
          <p:nvPr/>
        </p:nvCxnSpPr>
        <p:spPr>
          <a:xfrm>
            <a:off x="7744640" y="3153818"/>
            <a:ext cx="55433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5865C934-3368-7DB7-8E1A-2B999B3AF993}"/>
              </a:ext>
            </a:extLst>
          </p:cNvPr>
          <p:cNvCxnSpPr>
            <a:cxnSpLocks/>
          </p:cNvCxnSpPr>
          <p:nvPr/>
        </p:nvCxnSpPr>
        <p:spPr>
          <a:xfrm>
            <a:off x="7744640" y="3795745"/>
            <a:ext cx="55433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02F325A2-F7C7-4708-19FF-ECECEA3F7966}"/>
              </a:ext>
            </a:extLst>
          </p:cNvPr>
          <p:cNvCxnSpPr>
            <a:cxnSpLocks/>
          </p:cNvCxnSpPr>
          <p:nvPr/>
        </p:nvCxnSpPr>
        <p:spPr>
          <a:xfrm>
            <a:off x="7744640" y="4414582"/>
            <a:ext cx="55433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5AC39654-57AD-DEE5-73C1-9D92332E0C75}"/>
              </a:ext>
            </a:extLst>
          </p:cNvPr>
          <p:cNvCxnSpPr>
            <a:cxnSpLocks/>
          </p:cNvCxnSpPr>
          <p:nvPr/>
        </p:nvCxnSpPr>
        <p:spPr>
          <a:xfrm>
            <a:off x="9919855" y="3153818"/>
            <a:ext cx="55433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075C8EDE-CBE5-860D-0811-B7E51DDBA604}"/>
              </a:ext>
            </a:extLst>
          </p:cNvPr>
          <p:cNvCxnSpPr>
            <a:cxnSpLocks/>
          </p:cNvCxnSpPr>
          <p:nvPr/>
        </p:nvCxnSpPr>
        <p:spPr>
          <a:xfrm>
            <a:off x="9919855" y="3795745"/>
            <a:ext cx="55433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E6661501-C923-86D0-8547-49B88CE747FB}"/>
              </a:ext>
            </a:extLst>
          </p:cNvPr>
          <p:cNvCxnSpPr>
            <a:cxnSpLocks/>
          </p:cNvCxnSpPr>
          <p:nvPr/>
        </p:nvCxnSpPr>
        <p:spPr>
          <a:xfrm>
            <a:off x="9919855" y="4414582"/>
            <a:ext cx="55433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9C083A2A-FAEF-89D4-7BC0-010F97613774}"/>
              </a:ext>
            </a:extLst>
          </p:cNvPr>
          <p:cNvSpPr txBox="1"/>
          <p:nvPr/>
        </p:nvSpPr>
        <p:spPr>
          <a:xfrm>
            <a:off x="10030692" y="2779721"/>
            <a:ext cx="1487055" cy="369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TMDS [3:0]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5D9CF25-7F20-F77E-E158-4DB48A63F6CB}"/>
              </a:ext>
            </a:extLst>
          </p:cNvPr>
          <p:cNvSpPr/>
          <p:nvPr/>
        </p:nvSpPr>
        <p:spPr>
          <a:xfrm>
            <a:off x="6382473" y="5112088"/>
            <a:ext cx="1362167" cy="641789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Parallel to Serial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9C67414-87C7-B1DA-04FD-AE27CECDB641}"/>
              </a:ext>
            </a:extLst>
          </p:cNvPr>
          <p:cNvSpPr/>
          <p:nvPr/>
        </p:nvSpPr>
        <p:spPr>
          <a:xfrm>
            <a:off x="8298968" y="5112088"/>
            <a:ext cx="1620887" cy="64178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end to Differential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8FCA6CAD-6339-A33A-7D21-712B0EB46A78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509101" y="4282547"/>
            <a:ext cx="0" cy="115043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84ACCDA7-7E16-8D92-093F-F88B29CF4827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509101" y="5432983"/>
            <a:ext cx="487337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0986DB6F-8DEC-41A5-4609-B9D21B741DA1}"/>
              </a:ext>
            </a:extLst>
          </p:cNvPr>
          <p:cNvCxnSpPr>
            <a:cxnSpLocks/>
          </p:cNvCxnSpPr>
          <p:nvPr/>
        </p:nvCxnSpPr>
        <p:spPr>
          <a:xfrm>
            <a:off x="7744640" y="5444395"/>
            <a:ext cx="55433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09DE8466-9BEB-6815-1E1B-620EDFB447D9}"/>
              </a:ext>
            </a:extLst>
          </p:cNvPr>
          <p:cNvCxnSpPr>
            <a:cxnSpLocks/>
          </p:cNvCxnSpPr>
          <p:nvPr/>
        </p:nvCxnSpPr>
        <p:spPr>
          <a:xfrm>
            <a:off x="9919855" y="5447125"/>
            <a:ext cx="55433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9EEBAE35-A27F-E33B-CBDC-A1C30029508E}"/>
              </a:ext>
            </a:extLst>
          </p:cNvPr>
          <p:cNvSpPr txBox="1"/>
          <p:nvPr/>
        </p:nvSpPr>
        <p:spPr>
          <a:xfrm>
            <a:off x="10030692" y="4987771"/>
            <a:ext cx="1487055" cy="369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TMDSI_Tx_clk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B10975B-B2EA-1930-043B-3BCE5DC33202}"/>
              </a:ext>
            </a:extLst>
          </p:cNvPr>
          <p:cNvSpPr/>
          <p:nvPr/>
        </p:nvSpPr>
        <p:spPr>
          <a:xfrm>
            <a:off x="4071486" y="2021307"/>
            <a:ext cx="7661697" cy="409073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8C5F50BB-4D40-1FA2-2272-A2633B6DB280}"/>
              </a:ext>
            </a:extLst>
          </p:cNvPr>
          <p:cNvSpPr txBox="1"/>
          <p:nvPr/>
        </p:nvSpPr>
        <p:spPr>
          <a:xfrm>
            <a:off x="4188815" y="2078958"/>
            <a:ext cx="2913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Hdmi_Trans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734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4116-6048-421E-B460-B9157634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92443"/>
          </a:xfrm>
        </p:spPr>
        <p:txBody>
          <a:bodyPr/>
          <a:lstStyle/>
          <a:p>
            <a:r>
              <a:rPr lang="en-US" sz="3200" dirty="0" err="1"/>
              <a:t>HDMI_Img</a:t>
            </a:r>
            <a:endParaRPr lang="en-US" sz="3200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22D0991E-C5CB-3297-0A55-0127DB405DA7}"/>
              </a:ext>
            </a:extLst>
          </p:cNvPr>
          <p:cNvCxnSpPr>
            <a:cxnSpLocks/>
          </p:cNvCxnSpPr>
          <p:nvPr/>
        </p:nvCxnSpPr>
        <p:spPr>
          <a:xfrm>
            <a:off x="2098322" y="4553127"/>
            <a:ext cx="55433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3D7EF2D8-EA8E-6C3B-0C2D-2D002D9C17E0}"/>
              </a:ext>
            </a:extLst>
          </p:cNvPr>
          <p:cNvSpPr/>
          <p:nvPr/>
        </p:nvSpPr>
        <p:spPr>
          <a:xfrm>
            <a:off x="920785" y="4014166"/>
            <a:ext cx="1177537" cy="97360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PLL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750823D-86DE-92FD-6F06-C5FA9753ECDD}"/>
              </a:ext>
            </a:extLst>
          </p:cNvPr>
          <p:cNvSpPr/>
          <p:nvPr/>
        </p:nvSpPr>
        <p:spPr>
          <a:xfrm>
            <a:off x="2734113" y="2603718"/>
            <a:ext cx="1177537" cy="238405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VPG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6ABE52AD-BB55-84C1-C19C-6F3AB7079E9F}"/>
              </a:ext>
            </a:extLst>
          </p:cNvPr>
          <p:cNvCxnSpPr/>
          <p:nvPr/>
        </p:nvCxnSpPr>
        <p:spPr>
          <a:xfrm>
            <a:off x="5376778" y="3795745"/>
            <a:ext cx="36839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3DDC58EA-990E-F256-64A9-D4DFF0544B63}"/>
              </a:ext>
            </a:extLst>
          </p:cNvPr>
          <p:cNvCxnSpPr>
            <a:cxnSpLocks/>
          </p:cNvCxnSpPr>
          <p:nvPr/>
        </p:nvCxnSpPr>
        <p:spPr>
          <a:xfrm>
            <a:off x="3911650" y="3153818"/>
            <a:ext cx="55433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13F7F38-998D-0D05-AD68-025CEFADF36B}"/>
              </a:ext>
            </a:extLst>
          </p:cNvPr>
          <p:cNvCxnSpPr>
            <a:cxnSpLocks/>
          </p:cNvCxnSpPr>
          <p:nvPr/>
        </p:nvCxnSpPr>
        <p:spPr>
          <a:xfrm>
            <a:off x="3911650" y="3795745"/>
            <a:ext cx="55433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FF68A417-5702-C3F5-79D8-1FF92A5EF06A}"/>
              </a:ext>
            </a:extLst>
          </p:cNvPr>
          <p:cNvCxnSpPr>
            <a:cxnSpLocks/>
          </p:cNvCxnSpPr>
          <p:nvPr/>
        </p:nvCxnSpPr>
        <p:spPr>
          <a:xfrm>
            <a:off x="3911650" y="4414582"/>
            <a:ext cx="55433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5A4891C9-D540-3CC9-B393-87576C2714CE}"/>
              </a:ext>
            </a:extLst>
          </p:cNvPr>
          <p:cNvSpPr/>
          <p:nvPr/>
        </p:nvSpPr>
        <p:spPr>
          <a:xfrm>
            <a:off x="4465979" y="2787205"/>
            <a:ext cx="1362167" cy="64178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Encode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C2F41AF-0CDD-3880-7778-1E7165361AC7}"/>
              </a:ext>
            </a:extLst>
          </p:cNvPr>
          <p:cNvSpPr/>
          <p:nvPr/>
        </p:nvSpPr>
        <p:spPr>
          <a:xfrm>
            <a:off x="4465979" y="3490407"/>
            <a:ext cx="1362167" cy="64178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Encode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678DB1D-971A-5911-6978-406D5CA22B00}"/>
              </a:ext>
            </a:extLst>
          </p:cNvPr>
          <p:cNvSpPr/>
          <p:nvPr/>
        </p:nvSpPr>
        <p:spPr>
          <a:xfrm>
            <a:off x="4465978" y="4187913"/>
            <a:ext cx="1362167" cy="64178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Encode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43F1F48-00ED-7DDB-97CA-80AC42845ACB}"/>
              </a:ext>
            </a:extLst>
          </p:cNvPr>
          <p:cNvSpPr/>
          <p:nvPr/>
        </p:nvSpPr>
        <p:spPr>
          <a:xfrm>
            <a:off x="6382474" y="2787205"/>
            <a:ext cx="1362167" cy="641789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Parallel to Serial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1C9957D-6A09-6DF6-3C52-44889DD68022}"/>
              </a:ext>
            </a:extLst>
          </p:cNvPr>
          <p:cNvSpPr/>
          <p:nvPr/>
        </p:nvSpPr>
        <p:spPr>
          <a:xfrm>
            <a:off x="6382474" y="3490407"/>
            <a:ext cx="1362167" cy="641789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Parallel to Serial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105BA6C-0371-1F15-7509-74790D9F46F9}"/>
              </a:ext>
            </a:extLst>
          </p:cNvPr>
          <p:cNvSpPr/>
          <p:nvPr/>
        </p:nvSpPr>
        <p:spPr>
          <a:xfrm>
            <a:off x="6382473" y="4187913"/>
            <a:ext cx="1362167" cy="641789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Parallel to Serial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45509D11-31C1-C8FB-E41D-D72701E6C87F}"/>
              </a:ext>
            </a:extLst>
          </p:cNvPr>
          <p:cNvCxnSpPr>
            <a:cxnSpLocks/>
          </p:cNvCxnSpPr>
          <p:nvPr/>
        </p:nvCxnSpPr>
        <p:spPr>
          <a:xfrm>
            <a:off x="5828145" y="3153818"/>
            <a:ext cx="55433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67692695-C4BC-71FD-2EC7-760A2121E18F}"/>
              </a:ext>
            </a:extLst>
          </p:cNvPr>
          <p:cNvCxnSpPr>
            <a:cxnSpLocks/>
          </p:cNvCxnSpPr>
          <p:nvPr/>
        </p:nvCxnSpPr>
        <p:spPr>
          <a:xfrm>
            <a:off x="5828145" y="3795745"/>
            <a:ext cx="55433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E871B075-5024-9831-A03C-AC656F292ADB}"/>
              </a:ext>
            </a:extLst>
          </p:cNvPr>
          <p:cNvCxnSpPr>
            <a:cxnSpLocks/>
          </p:cNvCxnSpPr>
          <p:nvPr/>
        </p:nvCxnSpPr>
        <p:spPr>
          <a:xfrm>
            <a:off x="5828145" y="4414582"/>
            <a:ext cx="55433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C3625895-9E18-0CD8-24F1-0BC527CBCD21}"/>
              </a:ext>
            </a:extLst>
          </p:cNvPr>
          <p:cNvSpPr/>
          <p:nvPr/>
        </p:nvSpPr>
        <p:spPr>
          <a:xfrm>
            <a:off x="8298969" y="2787205"/>
            <a:ext cx="1620887" cy="64178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end to Differential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6E92A38-8B2D-F2D1-215C-1DF3E27D46DD}"/>
              </a:ext>
            </a:extLst>
          </p:cNvPr>
          <p:cNvSpPr/>
          <p:nvPr/>
        </p:nvSpPr>
        <p:spPr>
          <a:xfrm>
            <a:off x="8298969" y="3490407"/>
            <a:ext cx="1620887" cy="64178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end to Differential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E68A40F-A254-2061-A273-05364FCCB4A5}"/>
              </a:ext>
            </a:extLst>
          </p:cNvPr>
          <p:cNvSpPr/>
          <p:nvPr/>
        </p:nvSpPr>
        <p:spPr>
          <a:xfrm>
            <a:off x="8298968" y="4187913"/>
            <a:ext cx="1620887" cy="64178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end to Differential</a:t>
            </a: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D3C811AE-BD97-C963-5780-654BA362823C}"/>
              </a:ext>
            </a:extLst>
          </p:cNvPr>
          <p:cNvCxnSpPr>
            <a:cxnSpLocks/>
          </p:cNvCxnSpPr>
          <p:nvPr/>
        </p:nvCxnSpPr>
        <p:spPr>
          <a:xfrm>
            <a:off x="7744640" y="3153818"/>
            <a:ext cx="55433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5865C934-3368-7DB7-8E1A-2B999B3AF993}"/>
              </a:ext>
            </a:extLst>
          </p:cNvPr>
          <p:cNvCxnSpPr>
            <a:cxnSpLocks/>
          </p:cNvCxnSpPr>
          <p:nvPr/>
        </p:nvCxnSpPr>
        <p:spPr>
          <a:xfrm>
            <a:off x="7744640" y="3795745"/>
            <a:ext cx="55433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02F325A2-F7C7-4708-19FF-ECECEA3F7966}"/>
              </a:ext>
            </a:extLst>
          </p:cNvPr>
          <p:cNvCxnSpPr>
            <a:cxnSpLocks/>
          </p:cNvCxnSpPr>
          <p:nvPr/>
        </p:nvCxnSpPr>
        <p:spPr>
          <a:xfrm>
            <a:off x="7744640" y="4414582"/>
            <a:ext cx="55433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5AC39654-57AD-DEE5-73C1-9D92332E0C75}"/>
              </a:ext>
            </a:extLst>
          </p:cNvPr>
          <p:cNvCxnSpPr>
            <a:cxnSpLocks/>
          </p:cNvCxnSpPr>
          <p:nvPr/>
        </p:nvCxnSpPr>
        <p:spPr>
          <a:xfrm>
            <a:off x="9919855" y="3153818"/>
            <a:ext cx="55433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075C8EDE-CBE5-860D-0811-B7E51DDBA604}"/>
              </a:ext>
            </a:extLst>
          </p:cNvPr>
          <p:cNvCxnSpPr>
            <a:cxnSpLocks/>
          </p:cNvCxnSpPr>
          <p:nvPr/>
        </p:nvCxnSpPr>
        <p:spPr>
          <a:xfrm>
            <a:off x="9919855" y="3795745"/>
            <a:ext cx="55433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E6661501-C923-86D0-8547-49B88CE747FB}"/>
              </a:ext>
            </a:extLst>
          </p:cNvPr>
          <p:cNvCxnSpPr>
            <a:cxnSpLocks/>
          </p:cNvCxnSpPr>
          <p:nvPr/>
        </p:nvCxnSpPr>
        <p:spPr>
          <a:xfrm>
            <a:off x="9919855" y="4414582"/>
            <a:ext cx="55433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9C083A2A-FAEF-89D4-7BC0-010F97613774}"/>
              </a:ext>
            </a:extLst>
          </p:cNvPr>
          <p:cNvSpPr txBox="1"/>
          <p:nvPr/>
        </p:nvSpPr>
        <p:spPr>
          <a:xfrm>
            <a:off x="10030692" y="2779721"/>
            <a:ext cx="1487055" cy="369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TMDS [3:0]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5D9CF25-7F20-F77E-E158-4DB48A63F6CB}"/>
              </a:ext>
            </a:extLst>
          </p:cNvPr>
          <p:cNvSpPr/>
          <p:nvPr/>
        </p:nvSpPr>
        <p:spPr>
          <a:xfrm>
            <a:off x="6382473" y="5112088"/>
            <a:ext cx="1362167" cy="641789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Parallel to Serial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9C67414-87C7-B1DA-04FD-AE27CECDB641}"/>
              </a:ext>
            </a:extLst>
          </p:cNvPr>
          <p:cNvSpPr/>
          <p:nvPr/>
        </p:nvSpPr>
        <p:spPr>
          <a:xfrm>
            <a:off x="8298968" y="5112088"/>
            <a:ext cx="1620887" cy="64178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end to Differential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8FCA6CAD-6339-A33A-7D21-712B0EB46A78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509554" y="4987771"/>
            <a:ext cx="0" cy="44521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84ACCDA7-7E16-8D92-093F-F88B29CF4827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509101" y="5432983"/>
            <a:ext cx="487337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0986DB6F-8DEC-41A5-4609-B9D21B741DA1}"/>
              </a:ext>
            </a:extLst>
          </p:cNvPr>
          <p:cNvCxnSpPr>
            <a:cxnSpLocks/>
          </p:cNvCxnSpPr>
          <p:nvPr/>
        </p:nvCxnSpPr>
        <p:spPr>
          <a:xfrm>
            <a:off x="7744640" y="5444395"/>
            <a:ext cx="55433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09DE8466-9BEB-6815-1E1B-620EDFB447D9}"/>
              </a:ext>
            </a:extLst>
          </p:cNvPr>
          <p:cNvCxnSpPr>
            <a:cxnSpLocks/>
          </p:cNvCxnSpPr>
          <p:nvPr/>
        </p:nvCxnSpPr>
        <p:spPr>
          <a:xfrm>
            <a:off x="9919855" y="5447125"/>
            <a:ext cx="55433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9EEBAE35-A27F-E33B-CBDC-A1C30029508E}"/>
              </a:ext>
            </a:extLst>
          </p:cNvPr>
          <p:cNvSpPr txBox="1"/>
          <p:nvPr/>
        </p:nvSpPr>
        <p:spPr>
          <a:xfrm>
            <a:off x="10030692" y="4987771"/>
            <a:ext cx="1487055" cy="369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TMDSI_Tx_clk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B10975B-B2EA-1930-043B-3BCE5DC33202}"/>
              </a:ext>
            </a:extLst>
          </p:cNvPr>
          <p:cNvSpPr/>
          <p:nvPr/>
        </p:nvSpPr>
        <p:spPr>
          <a:xfrm>
            <a:off x="4071486" y="2021307"/>
            <a:ext cx="7661697" cy="409073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8C5F50BB-4D40-1FA2-2272-A2633B6DB280}"/>
              </a:ext>
            </a:extLst>
          </p:cNvPr>
          <p:cNvSpPr txBox="1"/>
          <p:nvPr/>
        </p:nvSpPr>
        <p:spPr>
          <a:xfrm>
            <a:off x="4188815" y="2078958"/>
            <a:ext cx="2913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Hdmi_Trans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67BA65A-D93E-2624-97C3-15F06842E167}"/>
              </a:ext>
            </a:extLst>
          </p:cNvPr>
          <p:cNvSpPr/>
          <p:nvPr/>
        </p:nvSpPr>
        <p:spPr>
          <a:xfrm>
            <a:off x="897608" y="2662372"/>
            <a:ext cx="1177537" cy="97360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ROM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A99CB492-C033-0F00-E0B3-AFE6323464FD}"/>
              </a:ext>
            </a:extLst>
          </p:cNvPr>
          <p:cNvCxnSpPr>
            <a:cxnSpLocks/>
          </p:cNvCxnSpPr>
          <p:nvPr/>
        </p:nvCxnSpPr>
        <p:spPr>
          <a:xfrm>
            <a:off x="2098322" y="3149174"/>
            <a:ext cx="55433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933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4116-6048-421E-B460-B9157634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92443"/>
          </a:xfrm>
        </p:spPr>
        <p:txBody>
          <a:bodyPr/>
          <a:lstStyle/>
          <a:p>
            <a:r>
              <a:rPr lang="en-US" sz="3200" dirty="0" err="1"/>
              <a:t>HDMI_img</a:t>
            </a:r>
            <a:endParaRPr lang="en-US" sz="32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772BAEB-6395-05CF-E04B-257E8A081785}"/>
              </a:ext>
            </a:extLst>
          </p:cNvPr>
          <p:cNvSpPr txBox="1"/>
          <p:nvPr/>
        </p:nvSpPr>
        <p:spPr>
          <a:xfrm>
            <a:off x="795866" y="1171176"/>
            <a:ext cx="1124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透過</a:t>
            </a:r>
            <a:r>
              <a:rPr lang="en-US" altLang="zh-TW" dirty="0" err="1">
                <a:solidFill>
                  <a:schemeClr val="bg1"/>
                </a:solidFill>
              </a:rPr>
              <a:t>Matlab</a:t>
            </a:r>
            <a:r>
              <a:rPr lang="zh-TW" altLang="en-US" dirty="0">
                <a:solidFill>
                  <a:schemeClr val="bg1"/>
                </a:solidFill>
              </a:rPr>
              <a:t>將圖片轉成</a:t>
            </a:r>
            <a:r>
              <a:rPr lang="en-US" altLang="zh-TW" dirty="0" err="1">
                <a:solidFill>
                  <a:schemeClr val="bg1"/>
                </a:solidFill>
              </a:rPr>
              <a:t>rgb</a:t>
            </a:r>
            <a:r>
              <a:rPr lang="zh-TW" altLang="en-US" dirty="0">
                <a:solidFill>
                  <a:schemeClr val="bg1"/>
                </a:solidFill>
              </a:rPr>
              <a:t>編碼，並儲存成</a:t>
            </a:r>
            <a:r>
              <a:rPr lang="en-US" altLang="zh-TW" dirty="0">
                <a:solidFill>
                  <a:schemeClr val="bg1"/>
                </a:solidFill>
              </a:rPr>
              <a:t>rom</a:t>
            </a:r>
            <a:r>
              <a:rPr lang="zh-TW" altLang="en-US" dirty="0">
                <a:solidFill>
                  <a:schemeClr val="bg1"/>
                </a:solidFill>
              </a:rPr>
              <a:t>可以存取的</a:t>
            </a:r>
            <a:r>
              <a:rPr lang="en-US" altLang="zh-TW" dirty="0" err="1">
                <a:solidFill>
                  <a:schemeClr val="bg1"/>
                </a:solidFill>
              </a:rPr>
              <a:t>coe</a:t>
            </a:r>
            <a:r>
              <a:rPr lang="zh-TW" altLang="en-US" dirty="0">
                <a:solidFill>
                  <a:schemeClr val="bg1"/>
                </a:solidFill>
              </a:rPr>
              <a:t>檔案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36BB853-4073-075B-F01A-D38B25EA5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333" y="1773441"/>
            <a:ext cx="7774181" cy="3841627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EB068180-9A21-4856-34B2-D052D9D0F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866" y="1767862"/>
            <a:ext cx="3211135" cy="3847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enlo"/>
              </a:rPr>
              <a:t>clear;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enlo"/>
              </a:rPr>
              <a:t>clc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enlo"/>
              </a:rPr>
              <a:t>;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enlo"/>
              </a:rPr>
              <a:t>img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enlo"/>
              </a:rPr>
              <a:t>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enlo"/>
              </a:rPr>
              <a:t>imread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enl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709F5"/>
                </a:solidFill>
                <a:effectLst/>
                <a:latin typeface="Arial" panose="020B0604020202020204" pitchFamily="34" charset="0"/>
                <a:ea typeface="Menlo"/>
              </a:rPr>
              <a:t>'image.png'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enlo"/>
              </a:rPr>
              <a:t>);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nlo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8013"/>
                </a:solidFill>
                <a:effectLst/>
                <a:latin typeface="Arial" panose="020B0604020202020204" pitchFamily="34" charset="0"/>
                <a:ea typeface="Menlo"/>
              </a:rPr>
              <a:t>%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8013"/>
                </a:solidFill>
                <a:effectLst/>
                <a:latin typeface="Arial" panose="020B0604020202020204" pitchFamily="34" charset="0"/>
                <a:ea typeface="Menlo"/>
              </a:rPr>
              <a:t>讀取圖片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enlo"/>
              </a:rPr>
              <a:t>fid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enlo"/>
              </a:rPr>
              <a:t>fopen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enl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709F5"/>
                </a:solidFill>
                <a:effectLst/>
                <a:latin typeface="Arial" panose="020B0604020202020204" pitchFamily="34" charset="0"/>
                <a:ea typeface="Menlo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709F5"/>
                </a:solidFill>
                <a:effectLst/>
                <a:latin typeface="Arial" panose="020B0604020202020204" pitchFamily="34" charset="0"/>
                <a:ea typeface="Menlo"/>
              </a:rPr>
              <a:t>out.coe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709F5"/>
                </a:solidFill>
                <a:effectLst/>
                <a:latin typeface="Arial" panose="020B0604020202020204" pitchFamily="34" charset="0"/>
                <a:ea typeface="Menlo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nl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709F5"/>
                </a:solidFill>
                <a:effectLst/>
                <a:latin typeface="Arial" panose="020B0604020202020204" pitchFamily="34" charset="0"/>
                <a:ea typeface="Menlo"/>
              </a:rPr>
              <a:t>'w'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enlo"/>
              </a:rPr>
              <a:t>);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nlo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8013"/>
                </a:solidFill>
                <a:effectLst/>
                <a:latin typeface="Arial" panose="020B0604020202020204" pitchFamily="34" charset="0"/>
                <a:ea typeface="Menlo"/>
              </a:rPr>
              <a:t>%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8013"/>
                </a:solidFill>
                <a:effectLst/>
                <a:latin typeface="Arial" panose="020B0604020202020204" pitchFamily="34" charset="0"/>
                <a:ea typeface="Menlo"/>
              </a:rPr>
              <a:t>創建coe文件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nlo"/>
              </a:rPr>
            </a:b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enlo"/>
              </a:rPr>
              <a:t>fprintf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enlo"/>
              </a:rPr>
              <a:t>(fid,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709F5"/>
                </a:solidFill>
                <a:effectLst/>
                <a:latin typeface="Arial" panose="020B0604020202020204" pitchFamily="34" charset="0"/>
                <a:ea typeface="Menlo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709F5"/>
                </a:solidFill>
                <a:effectLst/>
                <a:latin typeface="Arial" panose="020B0604020202020204" pitchFamily="34" charset="0"/>
                <a:ea typeface="Menlo"/>
              </a:rPr>
              <a:t>memory_initialization_radix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709F5"/>
                </a:solidFill>
                <a:effectLst/>
                <a:latin typeface="Arial" panose="020B0604020202020204" pitchFamily="34" charset="0"/>
                <a:ea typeface="Menlo"/>
              </a:rPr>
              <a:t>=16;\n'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nlo"/>
              </a:rPr>
              <a:t>);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enlo"/>
              </a:rPr>
              <a:t>fprintf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enlo"/>
              </a:rPr>
              <a:t>(fid,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nlo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709F5"/>
                </a:solidFill>
                <a:effectLst/>
                <a:latin typeface="Arial" panose="020B0604020202020204" pitchFamily="34" charset="0"/>
                <a:ea typeface="Menlo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709F5"/>
                </a:solidFill>
                <a:effectLst/>
                <a:latin typeface="Arial" panose="020B0604020202020204" pitchFamily="34" charset="0"/>
                <a:ea typeface="Menlo"/>
              </a:rPr>
              <a:t>memory_initialization_vector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709F5"/>
                </a:solidFill>
                <a:effectLst/>
                <a:latin typeface="Arial" panose="020B0604020202020204" pitchFamily="34" charset="0"/>
                <a:ea typeface="Menlo"/>
              </a:rPr>
              <a:t>=\n'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nlo"/>
              </a:rPr>
              <a:t>);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nlo"/>
              </a:rPr>
            </a:b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enlo"/>
              </a:rPr>
              <a:t>m = size(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enlo"/>
              </a:rPr>
              <a:t>img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enlo"/>
              </a:rPr>
              <a:t>);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8013"/>
                </a:solidFill>
                <a:effectLst/>
                <a:latin typeface="Arial" panose="020B0604020202020204" pitchFamily="34" charset="0"/>
                <a:ea typeface="Menlo"/>
              </a:rPr>
              <a:t>%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8013"/>
                </a:solidFill>
                <a:effectLst/>
                <a:latin typeface="Arial" panose="020B0604020202020204" pitchFamily="34" charset="0"/>
                <a:ea typeface="Menlo"/>
              </a:rPr>
              <a:t>獲取圖片尺寸，m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8013"/>
                </a:solidFill>
                <a:effectLst/>
                <a:latin typeface="Arial" panose="020B0604020202020204" pitchFamily="34" charset="0"/>
                <a:ea typeface="Menlo"/>
              </a:rPr>
              <a:t>(1)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8013"/>
                </a:solidFill>
                <a:effectLst/>
                <a:latin typeface="Arial" panose="020B0604020202020204" pitchFamily="34" charset="0"/>
                <a:ea typeface="Menlo"/>
              </a:rPr>
              <a:t>為高，m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8013"/>
                </a:solidFill>
                <a:effectLst/>
                <a:latin typeface="Arial" panose="020B0604020202020204" pitchFamily="34" charset="0"/>
                <a:ea typeface="Menlo"/>
              </a:rPr>
              <a:t>(2)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8013"/>
                </a:solidFill>
                <a:effectLst/>
                <a:latin typeface="Arial" panose="020B0604020202020204" pitchFamily="34" charset="0"/>
                <a:ea typeface="Menlo"/>
              </a:rPr>
              <a:t>為寬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E00FF"/>
                </a:solidFill>
                <a:effectLst/>
                <a:latin typeface="Arial" panose="020B0604020202020204" pitchFamily="34" charset="0"/>
                <a:ea typeface="Menlo"/>
              </a:rPr>
              <a:t>for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enlo"/>
              </a:rPr>
              <a:t>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enlo"/>
              </a:rPr>
              <a:t> = 1:m(1)</a:t>
            </a:r>
            <a:endParaRPr lang="en-US" altLang="en-US" sz="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E00FF"/>
                </a:solidFill>
                <a:effectLst/>
                <a:latin typeface="Arial" panose="020B0604020202020204" pitchFamily="34" charset="0"/>
                <a:ea typeface="Menlo"/>
              </a:rPr>
              <a:t>for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enlo"/>
              </a:rPr>
              <a:t>j = 1:m(2)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8013"/>
                </a:solidFill>
                <a:effectLst/>
                <a:latin typeface="Arial" panose="020B0604020202020204" pitchFamily="34" charset="0"/>
                <a:ea typeface="Menlo"/>
              </a:rPr>
              <a:t>%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8013"/>
                </a:solidFill>
                <a:effectLst/>
                <a:latin typeface="Arial" panose="020B0604020202020204" pitchFamily="34" charset="0"/>
                <a:ea typeface="Menlo"/>
              </a:rPr>
              <a:t>將rgb數據寫在一起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enlo"/>
              </a:rPr>
              <a:t>fprintf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enlo"/>
              </a:rPr>
              <a:t>(fid,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nlo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709F5"/>
                </a:solidFill>
                <a:effectLst/>
                <a:latin typeface="Arial" panose="020B0604020202020204" pitchFamily="34" charset="0"/>
                <a:ea typeface="Menlo"/>
              </a:rPr>
              <a:t>'%02X%02X%02X,\n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enlo"/>
              </a:rPr>
              <a:t>',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enlo"/>
              </a:rPr>
              <a:t>img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enlo"/>
              </a:rPr>
              <a:t>(i,j,1),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E00FF"/>
                </a:solidFill>
                <a:effectLst/>
                <a:latin typeface="Arial" panose="020B0604020202020204" pitchFamily="34" charset="0"/>
                <a:ea typeface="Menlo"/>
              </a:rPr>
              <a:t>...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8013"/>
                </a:solidFill>
                <a:effectLst/>
                <a:latin typeface="Arial" panose="020B0604020202020204" pitchFamily="34" charset="0"/>
                <a:ea typeface="Menlo"/>
              </a:rPr>
              <a:t> % R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enlo"/>
              </a:rPr>
              <a:t>img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enlo"/>
              </a:rPr>
              <a:t>(i,j,2),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nlo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E00FF"/>
                </a:solidFill>
                <a:effectLst/>
                <a:latin typeface="Arial" panose="020B0604020202020204" pitchFamily="34" charset="0"/>
                <a:ea typeface="Menlo"/>
              </a:rPr>
              <a:t>...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8013"/>
                </a:solidFill>
                <a:effectLst/>
                <a:latin typeface="Arial" panose="020B0604020202020204" pitchFamily="34" charset="0"/>
                <a:ea typeface="Menlo"/>
              </a:rPr>
              <a:t> % G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enlo"/>
              </a:rPr>
              <a:t>img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enlo"/>
              </a:rPr>
              <a:t>(i,j,3));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8013"/>
                </a:solidFill>
                <a:effectLst/>
                <a:latin typeface="Arial" panose="020B0604020202020204" pitchFamily="34" charset="0"/>
                <a:ea typeface="Menlo"/>
              </a:rPr>
              <a:t>% B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E00FF"/>
                </a:solidFill>
                <a:effectLst/>
                <a:latin typeface="Arial" panose="020B0604020202020204" pitchFamily="34" charset="0"/>
                <a:ea typeface="Menlo"/>
              </a:rPr>
              <a:t>end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E00FF"/>
                </a:solidFill>
                <a:effectLst/>
                <a:latin typeface="Arial" panose="020B0604020202020204" pitchFamily="34" charset="0"/>
                <a:ea typeface="Menlo"/>
              </a:rPr>
              <a:t>end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nlo"/>
              </a:rPr>
            </a:b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enlo"/>
              </a:rPr>
              <a:t>fseek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enlo"/>
              </a:rPr>
              <a:t>(fid, -2, 1); 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enlo"/>
              </a:rPr>
              <a:t>fprintf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enlo"/>
              </a:rPr>
              <a:t>(fid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nl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709F5"/>
                </a:solidFill>
                <a:effectLst/>
                <a:latin typeface="Arial" panose="020B0604020202020204" pitchFamily="34" charset="0"/>
                <a:ea typeface="Menlo"/>
              </a:rPr>
              <a:t>';'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enlo"/>
              </a:rPr>
              <a:t>);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nlo"/>
              </a:rPr>
            </a:b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enlo"/>
              </a:rPr>
              <a:t>fclose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enlo"/>
              </a:rPr>
              <a:t>(fid);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8013"/>
                </a:solidFill>
                <a:effectLst/>
                <a:latin typeface="Arial" panose="020B0604020202020204" pitchFamily="34" charset="0"/>
                <a:ea typeface="Menlo"/>
              </a:rPr>
              <a:t>%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8013"/>
                </a:solidFill>
                <a:effectLst/>
                <a:latin typeface="Arial" panose="020B0604020202020204" pitchFamily="34" charset="0"/>
                <a:ea typeface="Menlo"/>
              </a:rPr>
              <a:t>關閉文件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31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4116-6048-421E-B460-B9157634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92443"/>
          </a:xfrm>
        </p:spPr>
        <p:txBody>
          <a:bodyPr/>
          <a:lstStyle/>
          <a:p>
            <a:r>
              <a:rPr lang="en-US" sz="3200" dirty="0" err="1"/>
              <a:t>HDMI_img</a:t>
            </a:r>
            <a:endParaRPr lang="en-US" sz="32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772BAEB-6395-05CF-E04B-257E8A081785}"/>
              </a:ext>
            </a:extLst>
          </p:cNvPr>
          <p:cNvSpPr txBox="1"/>
          <p:nvPr/>
        </p:nvSpPr>
        <p:spPr>
          <a:xfrm>
            <a:off x="795866" y="1171176"/>
            <a:ext cx="1124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Rom IP Setting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42057B2-D49C-9F28-8C7B-A5D2984B5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998" y="1720741"/>
            <a:ext cx="4934204" cy="421661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3DF3B20-3DC8-DEF6-2C22-EE8D67D36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795" y="1720741"/>
            <a:ext cx="4918360" cy="421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8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4116-6048-421E-B460-B9157634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92443"/>
          </a:xfrm>
        </p:spPr>
        <p:txBody>
          <a:bodyPr/>
          <a:lstStyle/>
          <a:p>
            <a:r>
              <a:rPr lang="en-US" sz="3200" dirty="0" err="1"/>
              <a:t>HDMI_img</a:t>
            </a:r>
            <a:endParaRPr lang="en-US" sz="32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772BAEB-6395-05CF-E04B-257E8A081785}"/>
              </a:ext>
            </a:extLst>
          </p:cNvPr>
          <p:cNvSpPr txBox="1"/>
          <p:nvPr/>
        </p:nvSpPr>
        <p:spPr>
          <a:xfrm>
            <a:off x="795866" y="1171176"/>
            <a:ext cx="1124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Rom IP Setting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5132AF8-4F19-D841-178C-91207FEB6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999" y="1672029"/>
            <a:ext cx="7652001" cy="484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867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4116-6048-421E-B460-B9157634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92443"/>
          </a:xfrm>
        </p:spPr>
        <p:txBody>
          <a:bodyPr/>
          <a:lstStyle/>
          <a:p>
            <a:r>
              <a:rPr lang="en-US" sz="3200" dirty="0" err="1"/>
              <a:t>HDMI_trans_top</a:t>
            </a:r>
            <a:endParaRPr lang="en-US" sz="3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CEC4DF2-1EA4-DD75-4752-FF1221C686D1}"/>
              </a:ext>
            </a:extLst>
          </p:cNvPr>
          <p:cNvSpPr txBox="1"/>
          <p:nvPr/>
        </p:nvSpPr>
        <p:spPr>
          <a:xfrm>
            <a:off x="588263" y="1134071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Rd_data</a:t>
            </a:r>
            <a:r>
              <a:rPr lang="en-US" dirty="0">
                <a:solidFill>
                  <a:schemeClr val="bg1"/>
                </a:solidFill>
              </a:rPr>
              <a:t> &amp; </a:t>
            </a:r>
            <a:r>
              <a:rPr lang="en-US" dirty="0" err="1">
                <a:solidFill>
                  <a:schemeClr val="bg1"/>
                </a:solidFill>
              </a:rPr>
              <a:t>rd_req</a:t>
            </a:r>
            <a:r>
              <a:rPr lang="en-US" dirty="0">
                <a:solidFill>
                  <a:schemeClr val="bg1"/>
                </a:solidFill>
              </a:rPr>
              <a:t> port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25C1B54-976F-ABBA-EB58-3DC58E7D4D5A}"/>
              </a:ext>
            </a:extLst>
          </p:cNvPr>
          <p:cNvSpPr txBox="1"/>
          <p:nvPr/>
        </p:nvSpPr>
        <p:spPr>
          <a:xfrm>
            <a:off x="588263" y="1502197"/>
            <a:ext cx="7760887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vga_shift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inst_vga_shift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(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vpg_pclk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(clk1x),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rd_data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rd_data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rd_req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rd_req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vpg_de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vpg_de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vpg_hs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vpg_hs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vpg_vs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vpg_vs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rgb_r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rgb_r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rgb_g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rgb_g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rgb_b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rgb_b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);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rd_image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inst_rd_image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(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clk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(clk1x),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rd_req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rd_req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rd_data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rd_data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);</a:t>
            </a:r>
          </a:p>
        </p:txBody>
      </p:sp>
    </p:spTree>
    <p:extLst>
      <p:ext uri="{BB962C8B-B14F-4D97-AF65-F5344CB8AC3E}">
        <p14:creationId xmlns:p14="http://schemas.microsoft.com/office/powerpoint/2010/main" val="4117761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4116-6048-421E-B460-B9157634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92443"/>
          </a:xfrm>
        </p:spPr>
        <p:txBody>
          <a:bodyPr/>
          <a:lstStyle/>
          <a:p>
            <a:r>
              <a:rPr lang="en-US" sz="3200" dirty="0" err="1"/>
              <a:t>Vga_shift</a:t>
            </a:r>
            <a:endParaRPr lang="en-US" sz="3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CEC4DF2-1EA4-DD75-4752-FF1221C686D1}"/>
              </a:ext>
            </a:extLst>
          </p:cNvPr>
          <p:cNvSpPr txBox="1"/>
          <p:nvPr/>
        </p:nvSpPr>
        <p:spPr>
          <a:xfrm>
            <a:off x="588263" y="1134071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Port </a:t>
            </a:r>
            <a:r>
              <a:rPr lang="en-US" dirty="0" err="1">
                <a:solidFill>
                  <a:schemeClr val="bg1"/>
                </a:solidFill>
              </a:rPr>
              <a:t>degine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25C1B54-976F-ABBA-EB58-3DC58E7D4D5A}"/>
              </a:ext>
            </a:extLst>
          </p:cNvPr>
          <p:cNvSpPr txBox="1"/>
          <p:nvPr/>
        </p:nvSpPr>
        <p:spPr>
          <a:xfrm>
            <a:off x="588263" y="1502197"/>
            <a:ext cx="776088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`timescale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1ns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1ps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module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vga_shift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,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vpg_pclk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,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23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 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rd_data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,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output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rd_req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,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output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 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vpg_de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,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output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 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vpg_hs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,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output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 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vpg_vs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,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output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7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rgb_r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,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output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7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rgb_g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,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output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7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rgb_b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     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);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</a:p>
        </p:txBody>
      </p:sp>
    </p:spTree>
    <p:extLst>
      <p:ext uri="{BB962C8B-B14F-4D97-AF65-F5344CB8AC3E}">
        <p14:creationId xmlns:p14="http://schemas.microsoft.com/office/powerpoint/2010/main" val="736754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4116-6048-421E-B460-B9157634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92443"/>
          </a:xfrm>
        </p:spPr>
        <p:txBody>
          <a:bodyPr/>
          <a:lstStyle/>
          <a:p>
            <a:r>
              <a:rPr lang="en-US" sz="3200" dirty="0" err="1"/>
              <a:t>Vga_shift</a:t>
            </a:r>
            <a:endParaRPr lang="en-US" sz="3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CEC4DF2-1EA4-DD75-4752-FF1221C686D1}"/>
              </a:ext>
            </a:extLst>
          </p:cNvPr>
          <p:cNvSpPr txBox="1"/>
          <p:nvPr/>
        </p:nvSpPr>
        <p:spPr>
          <a:xfrm>
            <a:off x="588263" y="1134071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Rd_data</a:t>
            </a:r>
            <a:r>
              <a:rPr lang="en-US" dirty="0">
                <a:solidFill>
                  <a:schemeClr val="bg1"/>
                </a:solidFill>
              </a:rPr>
              <a:t> &amp; </a:t>
            </a:r>
            <a:r>
              <a:rPr lang="en-US" dirty="0" err="1">
                <a:solidFill>
                  <a:schemeClr val="bg1"/>
                </a:solidFill>
              </a:rPr>
              <a:t>rd_req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25C1B54-976F-ABBA-EB58-3DC58E7D4D5A}"/>
              </a:ext>
            </a:extLst>
          </p:cNvPr>
          <p:cNvSpPr txBox="1"/>
          <p:nvPr/>
        </p:nvSpPr>
        <p:spPr>
          <a:xfrm>
            <a:off x="588263" y="1502197"/>
            <a:ext cx="7760887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12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cnt_h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12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cnt_v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flag_x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y       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flag_y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23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rgb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rd_req_r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assign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rgb_r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,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rgb_g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,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rgb_b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}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rgb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assign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rd_req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rd_req_r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74575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4116-6048-421E-B460-B9157634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92443"/>
          </a:xfrm>
        </p:spPr>
        <p:txBody>
          <a:bodyPr/>
          <a:lstStyle/>
          <a:p>
            <a:r>
              <a:rPr lang="en-US" sz="3200" dirty="0" err="1"/>
              <a:t>Vga_shift</a:t>
            </a:r>
            <a:endParaRPr lang="en-US" sz="3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CEC4DF2-1EA4-DD75-4752-FF1221C686D1}"/>
              </a:ext>
            </a:extLst>
          </p:cNvPr>
          <p:cNvSpPr txBox="1"/>
          <p:nvPr/>
        </p:nvSpPr>
        <p:spPr>
          <a:xfrm>
            <a:off x="588263" y="1134071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Rd_data</a:t>
            </a:r>
            <a:r>
              <a:rPr lang="en-US" dirty="0">
                <a:solidFill>
                  <a:schemeClr val="bg1"/>
                </a:solidFill>
              </a:rPr>
              <a:t> &amp; </a:t>
            </a:r>
            <a:r>
              <a:rPr lang="en-US" dirty="0" err="1">
                <a:solidFill>
                  <a:schemeClr val="bg1"/>
                </a:solidFill>
              </a:rPr>
              <a:t>rd_req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25C1B54-976F-ABBA-EB58-3DC58E7D4D5A}"/>
              </a:ext>
            </a:extLst>
          </p:cNvPr>
          <p:cNvSpPr txBox="1"/>
          <p:nvPr/>
        </p:nvSpPr>
        <p:spPr>
          <a:xfrm>
            <a:off x="588263" y="1502197"/>
            <a:ext cx="1323251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always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@(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posedge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vpg_pclk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rd_req_r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cnt_h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&gt;=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H_START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cnt_h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H_START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SQUARE_X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cnt_v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&gt;=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V_START</a:t>
            </a:r>
            <a:r>
              <a:rPr lang="en-US" sz="1400" b="0" dirty="0" err="1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cnt_v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V_START</a:t>
            </a:r>
            <a:r>
              <a:rPr lang="en-US" sz="1400" b="0" dirty="0" err="1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SQUARE_Y</a:t>
            </a:r>
            <a:r>
              <a:rPr lang="en-US" sz="1400" b="0" dirty="0" err="1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rd_req_r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rd_req_r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always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@(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posedge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vpg_pclk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rgb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cnt_h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&gt;=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H_START</a:t>
            </a:r>
            <a:r>
              <a:rPr lang="en-US" sz="1400" b="0" dirty="0" err="1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sz="1400" b="0" dirty="0" err="1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cnt_h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H_START</a:t>
            </a:r>
            <a:r>
              <a:rPr lang="en-US" sz="1400" b="0" dirty="0" err="1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SQUARE_X</a:t>
            </a:r>
            <a:r>
              <a:rPr lang="en-US" sz="1400" b="0" dirty="0" err="1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sz="1400" b="0" dirty="0" err="1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cnt_v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&gt;=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V_START</a:t>
            </a:r>
            <a:r>
              <a:rPr lang="en-US" sz="1400" b="0" dirty="0" err="1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cnt_v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V_START</a:t>
            </a:r>
            <a:r>
              <a:rPr lang="en-US" sz="1400" b="0" dirty="0" err="1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SQUARE_Y</a:t>
            </a:r>
            <a:r>
              <a:rPr lang="en-US" sz="1400" b="0" dirty="0" err="1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rgb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rd_data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7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],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rd_data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15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],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rd_data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23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16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]};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cnt_h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&gt;=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H_START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cnt_h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H_END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cnt_v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&gt;=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V_START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cnt_v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V_END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cnt_h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&gt;=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'd20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rgb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24'h00FF00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cnt_h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&gt;=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H_START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cnt_h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H_END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cnt_v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&gt;=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V_START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cnt_v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V_END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cnt_h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&gt;=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'd10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cnt_h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'd20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rgb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24'h0000FF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cnt_h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&gt;=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H_START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cnt_h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H_END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cnt_v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&gt;=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V_START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cnt_v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V_END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cnt_h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'd10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rgb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24'hFF0000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rgb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    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20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4116-6048-421E-B460-B9157634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92443"/>
          </a:xfrm>
        </p:spPr>
        <p:txBody>
          <a:bodyPr/>
          <a:lstStyle/>
          <a:p>
            <a:r>
              <a:rPr lang="en-US" sz="3200" dirty="0" err="1"/>
              <a:t>Rd_img</a:t>
            </a:r>
            <a:endParaRPr lang="en-US" sz="3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CEC4DF2-1EA4-DD75-4752-FF1221C686D1}"/>
              </a:ext>
            </a:extLst>
          </p:cNvPr>
          <p:cNvSpPr txBox="1"/>
          <p:nvPr/>
        </p:nvSpPr>
        <p:spPr>
          <a:xfrm>
            <a:off x="588263" y="1134071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Read rom data 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25C1B54-976F-ABBA-EB58-3DC58E7D4D5A}"/>
              </a:ext>
            </a:extLst>
          </p:cNvPr>
          <p:cNvSpPr txBox="1"/>
          <p:nvPr/>
        </p:nvSpPr>
        <p:spPr>
          <a:xfrm>
            <a:off x="588263" y="1502197"/>
            <a:ext cx="13232512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`timescale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1ns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1ps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module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rd_image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 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clk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 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   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rd_req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output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23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rd_data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);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parameter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STOP_ADDR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256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256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b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15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 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rd_addr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wire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[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23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 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assign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rd_data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b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always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@(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posedge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clk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begin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rst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rd_addr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rd_req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rd_addr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rd_addr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STOP_ADDR) ?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'd0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: 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rd_addr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1'b1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rom_ip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inst_rom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clka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clk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.addra(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rd_addr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.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douta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dout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));</a:t>
            </a:r>
          </a:p>
          <a:p>
            <a:r>
              <a:rPr lang="en-US" sz="14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endmodule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25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4116-6048-421E-B460-B9157634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92443"/>
          </a:xfrm>
        </p:spPr>
        <p:txBody>
          <a:bodyPr/>
          <a:lstStyle/>
          <a:p>
            <a:r>
              <a:rPr lang="en-US" sz="3200" dirty="0" err="1"/>
              <a:t>HDMI_loop</a:t>
            </a:r>
            <a:endParaRPr lang="en-US" sz="3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D7EF2D8-EA8E-6C3B-0C2D-2D002D9C17E0}"/>
              </a:ext>
            </a:extLst>
          </p:cNvPr>
          <p:cNvSpPr/>
          <p:nvPr/>
        </p:nvSpPr>
        <p:spPr>
          <a:xfrm>
            <a:off x="875850" y="1563799"/>
            <a:ext cx="1177537" cy="97360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PLL</a:t>
            </a:r>
          </a:p>
        </p:txBody>
      </p: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17FE11C2-583C-26BA-DA5A-4DEDE0F44FF5}"/>
              </a:ext>
            </a:extLst>
          </p:cNvPr>
          <p:cNvGrpSpPr/>
          <p:nvPr/>
        </p:nvGrpSpPr>
        <p:grpSpPr>
          <a:xfrm>
            <a:off x="2199773" y="2949433"/>
            <a:ext cx="7792453" cy="1909628"/>
            <a:chOff x="2199773" y="2474186"/>
            <a:chExt cx="7792453" cy="1909628"/>
          </a:xfrm>
        </p:grpSpPr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CCE9294D-BBDB-B08F-EF8E-A73EBC4661E8}"/>
                </a:ext>
              </a:extLst>
            </p:cNvPr>
            <p:cNvGrpSpPr/>
            <p:nvPr/>
          </p:nvGrpSpPr>
          <p:grpSpPr>
            <a:xfrm>
              <a:off x="3587040" y="2474186"/>
              <a:ext cx="5017919" cy="1909628"/>
              <a:chOff x="3261509" y="2616686"/>
              <a:chExt cx="5017919" cy="1909628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67BA65A-D93E-2624-97C3-15F06842E167}"/>
                  </a:ext>
                </a:extLst>
              </p:cNvPr>
              <p:cNvSpPr/>
              <p:nvPr/>
            </p:nvSpPr>
            <p:spPr>
              <a:xfrm>
                <a:off x="3261509" y="2616687"/>
                <a:ext cx="1635040" cy="1909627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Dvi2rgb</a:t>
                </a:r>
              </a:p>
              <a:p>
                <a:pPr algn="ctr"/>
                <a:r>
                  <a:rPr lang="en-US" dirty="0"/>
                  <a:t>(</a:t>
                </a:r>
                <a:r>
                  <a:rPr lang="en-US" dirty="0" err="1"/>
                  <a:t>HDMI_Tx</a:t>
                </a:r>
                <a:r>
                  <a:rPr lang="en-US" dirty="0"/>
                  <a:t>)</a:t>
                </a:r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B49FA7B-B865-F77C-0E28-7C7864A895E4}"/>
                  </a:ext>
                </a:extLst>
              </p:cNvPr>
              <p:cNvSpPr/>
              <p:nvPr/>
            </p:nvSpPr>
            <p:spPr>
              <a:xfrm>
                <a:off x="6644388" y="2616686"/>
                <a:ext cx="1635040" cy="1909627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Rgb2dvi</a:t>
                </a:r>
              </a:p>
              <a:p>
                <a:pPr algn="ctr"/>
                <a:r>
                  <a:rPr lang="en-US" dirty="0"/>
                  <a:t>(HDMI_RX)</a:t>
                </a:r>
              </a:p>
            </p:txBody>
          </p:sp>
          <p:cxnSp>
            <p:nvCxnSpPr>
              <p:cNvPr id="42" name="直線單箭頭接點 41">
                <a:extLst>
                  <a:ext uri="{FF2B5EF4-FFF2-40B4-BE49-F238E27FC236}">
                    <a16:creationId xmlns:a16="http://schemas.microsoft.com/office/drawing/2014/main" id="{FF128E4A-F6B9-9C83-743C-B7E38C319CD8}"/>
                  </a:ext>
                </a:extLst>
              </p:cNvPr>
              <p:cNvCxnSpPr>
                <a:stCxn id="8" idx="3"/>
                <a:endCxn id="5" idx="1"/>
              </p:cNvCxnSpPr>
              <p:nvPr/>
            </p:nvCxnSpPr>
            <p:spPr>
              <a:xfrm flipV="1">
                <a:off x="4896549" y="3571500"/>
                <a:ext cx="1747839" cy="1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356BB390-4F27-E609-4239-A94D82B72DC8}"/>
                </a:ext>
              </a:extLst>
            </p:cNvPr>
            <p:cNvCxnSpPr>
              <a:stCxn id="5" idx="3"/>
            </p:cNvCxnSpPr>
            <p:nvPr/>
          </p:nvCxnSpPr>
          <p:spPr>
            <a:xfrm>
              <a:off x="8604959" y="3429000"/>
              <a:ext cx="1387267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45">
              <a:extLst>
                <a:ext uri="{FF2B5EF4-FFF2-40B4-BE49-F238E27FC236}">
                  <a16:creationId xmlns:a16="http://schemas.microsoft.com/office/drawing/2014/main" id="{78543BEC-60E7-D08B-6E12-5F98F626764B}"/>
                </a:ext>
              </a:extLst>
            </p:cNvPr>
            <p:cNvCxnSpPr/>
            <p:nvPr/>
          </p:nvCxnSpPr>
          <p:spPr>
            <a:xfrm>
              <a:off x="2199773" y="3418973"/>
              <a:ext cx="1387267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E3E08F93-7E32-6F91-D2DF-1FB665D28B3F}"/>
              </a:ext>
            </a:extLst>
          </p:cNvPr>
          <p:cNvCxnSpPr>
            <a:cxnSpLocks/>
          </p:cNvCxnSpPr>
          <p:nvPr/>
        </p:nvCxnSpPr>
        <p:spPr>
          <a:xfrm>
            <a:off x="1464619" y="3429000"/>
            <a:ext cx="212242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9DFC6FA7-0981-2901-298B-003A0886E057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1464619" y="2537404"/>
            <a:ext cx="0" cy="8915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7340F9B-991B-56A4-FD4B-60C540EFAB77}"/>
              </a:ext>
            </a:extLst>
          </p:cNvPr>
          <p:cNvCxnSpPr>
            <a:cxnSpLocks/>
          </p:cNvCxnSpPr>
          <p:nvPr/>
        </p:nvCxnSpPr>
        <p:spPr>
          <a:xfrm flipH="1">
            <a:off x="1464619" y="2780041"/>
            <a:ext cx="49722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70D1ABC0-235C-E65E-68E2-E73DB5F6DEC6}"/>
              </a:ext>
            </a:extLst>
          </p:cNvPr>
          <p:cNvCxnSpPr>
            <a:cxnSpLocks/>
          </p:cNvCxnSpPr>
          <p:nvPr/>
        </p:nvCxnSpPr>
        <p:spPr>
          <a:xfrm flipV="1">
            <a:off x="6399572" y="2774025"/>
            <a:ext cx="0" cy="5466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9C1F8374-9479-DC40-3DF8-607D8F2A46CB}"/>
              </a:ext>
            </a:extLst>
          </p:cNvPr>
          <p:cNvCxnSpPr>
            <a:cxnSpLocks/>
          </p:cNvCxnSpPr>
          <p:nvPr/>
        </p:nvCxnSpPr>
        <p:spPr>
          <a:xfrm flipV="1">
            <a:off x="6393556" y="3320716"/>
            <a:ext cx="576363" cy="20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20D04387-1280-1B55-B9B7-AAB010E295A9}"/>
              </a:ext>
            </a:extLst>
          </p:cNvPr>
          <p:cNvCxnSpPr>
            <a:cxnSpLocks/>
          </p:cNvCxnSpPr>
          <p:nvPr/>
        </p:nvCxnSpPr>
        <p:spPr>
          <a:xfrm flipH="1">
            <a:off x="2199773" y="5874163"/>
            <a:ext cx="779245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B500062A-A44F-8274-415C-046D7783178E}"/>
              </a:ext>
            </a:extLst>
          </p:cNvPr>
          <p:cNvCxnSpPr>
            <a:cxnSpLocks/>
          </p:cNvCxnSpPr>
          <p:nvPr/>
        </p:nvCxnSpPr>
        <p:spPr>
          <a:xfrm flipV="1">
            <a:off x="2199773" y="3868900"/>
            <a:ext cx="0" cy="200526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CD86EC4-3BA7-0286-C15A-5D837A226B1E}"/>
              </a:ext>
            </a:extLst>
          </p:cNvPr>
          <p:cNvCxnSpPr>
            <a:cxnSpLocks/>
          </p:cNvCxnSpPr>
          <p:nvPr/>
        </p:nvCxnSpPr>
        <p:spPr>
          <a:xfrm flipV="1">
            <a:off x="9986210" y="4006516"/>
            <a:ext cx="6016" cy="188494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9EE8D98F-5C60-C955-8891-03FFA7FD4E46}"/>
              </a:ext>
            </a:extLst>
          </p:cNvPr>
          <p:cNvSpPr txBox="1"/>
          <p:nvPr/>
        </p:nvSpPr>
        <p:spPr>
          <a:xfrm>
            <a:off x="8627495" y="3517617"/>
            <a:ext cx="172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Video_out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FEDBA074-6384-97C6-DAEC-EF1FCFF6AA79}"/>
              </a:ext>
            </a:extLst>
          </p:cNvPr>
          <p:cNvSpPr txBox="1"/>
          <p:nvPr/>
        </p:nvSpPr>
        <p:spPr>
          <a:xfrm>
            <a:off x="2355032" y="3512228"/>
            <a:ext cx="172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Video_in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9658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4116-6048-421E-B460-B9157634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92443"/>
          </a:xfrm>
        </p:spPr>
        <p:txBody>
          <a:bodyPr/>
          <a:lstStyle/>
          <a:p>
            <a:r>
              <a:rPr lang="en-US" sz="3200" dirty="0"/>
              <a:t>FPGA_HDMI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7D63E76-40CD-4004-0CEE-9A755E9CF25B}"/>
              </a:ext>
            </a:extLst>
          </p:cNvPr>
          <p:cNvSpPr txBox="1"/>
          <p:nvPr/>
        </p:nvSpPr>
        <p:spPr>
          <a:xfrm>
            <a:off x="588262" y="1134071"/>
            <a:ext cx="10947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Encode</a:t>
            </a:r>
            <a:r>
              <a:rPr lang="zh-TW" altLang="en-US" dirty="0">
                <a:solidFill>
                  <a:schemeClr val="bg1"/>
                </a:solidFill>
              </a:rPr>
              <a:t>模塊將</a:t>
            </a:r>
            <a:r>
              <a:rPr lang="en-US" altLang="zh-TW" dirty="0" err="1">
                <a:solidFill>
                  <a:schemeClr val="bg1"/>
                </a:solidFill>
              </a:rPr>
              <a:t>Pixel,H.V_SYNC</a:t>
            </a:r>
            <a:r>
              <a:rPr lang="zh-TW" altLang="en-US" dirty="0">
                <a:solidFill>
                  <a:schemeClr val="bg1"/>
                </a:solidFill>
              </a:rPr>
              <a:t>及音訊等額外數據編碼成</a:t>
            </a:r>
            <a:r>
              <a:rPr lang="en-US" altLang="zh-TW" dirty="0">
                <a:solidFill>
                  <a:schemeClr val="bg1"/>
                </a:solidFill>
              </a:rPr>
              <a:t>10bit</a:t>
            </a:r>
            <a:r>
              <a:rPr lang="zh-TW" altLang="en-US" dirty="0">
                <a:solidFill>
                  <a:schemeClr val="bg1"/>
                </a:solidFill>
              </a:rPr>
              <a:t>的</a:t>
            </a:r>
            <a:r>
              <a:rPr lang="en-US" altLang="zh-TW" dirty="0">
                <a:solidFill>
                  <a:schemeClr val="bg1"/>
                </a:solidFill>
              </a:rPr>
              <a:t>TMDS</a:t>
            </a:r>
            <a:r>
              <a:rPr lang="zh-TW" altLang="en-US" dirty="0">
                <a:solidFill>
                  <a:schemeClr val="bg1"/>
                </a:solidFill>
              </a:rPr>
              <a:t>編碼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F65BF28-9FBA-F01E-1671-72F0235BB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136" y="1666151"/>
            <a:ext cx="6667728" cy="490049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1118844-97FC-F396-0259-69B26657D756}"/>
              </a:ext>
            </a:extLst>
          </p:cNvPr>
          <p:cNvSpPr/>
          <p:nvPr/>
        </p:nvSpPr>
        <p:spPr>
          <a:xfrm>
            <a:off x="8414327" y="6336145"/>
            <a:ext cx="1015537" cy="230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189A0B8-B198-E607-F8A0-CDA8B6E58162}"/>
              </a:ext>
            </a:extLst>
          </p:cNvPr>
          <p:cNvSpPr/>
          <p:nvPr/>
        </p:nvSpPr>
        <p:spPr>
          <a:xfrm rot="5400000">
            <a:off x="8806846" y="5943626"/>
            <a:ext cx="1015537" cy="230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341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4116-6048-421E-B460-B9157634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92443"/>
          </a:xfrm>
        </p:spPr>
        <p:txBody>
          <a:bodyPr/>
          <a:lstStyle/>
          <a:p>
            <a:r>
              <a:rPr lang="en-US" sz="3200" dirty="0" err="1"/>
              <a:t>HDMI_loop</a:t>
            </a:r>
            <a:endParaRPr lang="en-US" sz="32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3565458-8858-AEBA-5EC3-B3631A3A0FEB}"/>
              </a:ext>
            </a:extLst>
          </p:cNvPr>
          <p:cNvSpPr txBox="1"/>
          <p:nvPr/>
        </p:nvSpPr>
        <p:spPr>
          <a:xfrm>
            <a:off x="795866" y="1171176"/>
            <a:ext cx="1124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這次改使用現成</a:t>
            </a:r>
            <a:r>
              <a:rPr lang="en-US" altLang="zh-TW" dirty="0">
                <a:solidFill>
                  <a:schemeClr val="bg1"/>
                </a:solidFill>
              </a:rPr>
              <a:t>IP</a:t>
            </a:r>
            <a:r>
              <a:rPr lang="zh-TW" altLang="en-US" dirty="0">
                <a:solidFill>
                  <a:schemeClr val="bg1"/>
                </a:solidFill>
              </a:rPr>
              <a:t>的方式來完成</a:t>
            </a:r>
            <a:r>
              <a:rPr lang="en-US" altLang="zh-TW" dirty="0">
                <a:solidFill>
                  <a:schemeClr val="bg1"/>
                </a:solidFill>
              </a:rPr>
              <a:t>HDMI Loop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86790F4F-8263-332E-B715-2AE28985A6C1}"/>
              </a:ext>
            </a:extLst>
          </p:cNvPr>
          <p:cNvSpPr txBox="1"/>
          <p:nvPr/>
        </p:nvSpPr>
        <p:spPr>
          <a:xfrm>
            <a:off x="1255796" y="1540508"/>
            <a:ext cx="6097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https://github.com/Digilent/vivado-library</a:t>
            </a:r>
          </a:p>
        </p:txBody>
      </p:sp>
      <p:pic>
        <p:nvPicPr>
          <p:cNvPr id="46" name="圖片 45">
            <a:extLst>
              <a:ext uri="{FF2B5EF4-FFF2-40B4-BE49-F238E27FC236}">
                <a16:creationId xmlns:a16="http://schemas.microsoft.com/office/drawing/2014/main" id="{460DE34E-E0F8-03DA-5135-320DC2201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909" y="1909840"/>
            <a:ext cx="7175834" cy="430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5874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4116-6048-421E-B460-B9157634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92443"/>
          </a:xfrm>
        </p:spPr>
        <p:txBody>
          <a:bodyPr/>
          <a:lstStyle/>
          <a:p>
            <a:r>
              <a:rPr lang="en-US" sz="3200" dirty="0" err="1"/>
              <a:t>HDMI_loop</a:t>
            </a:r>
            <a:endParaRPr lang="en-US" sz="32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3565458-8858-AEBA-5EC3-B3631A3A0FEB}"/>
              </a:ext>
            </a:extLst>
          </p:cNvPr>
          <p:cNvSpPr txBox="1"/>
          <p:nvPr/>
        </p:nvSpPr>
        <p:spPr>
          <a:xfrm>
            <a:off x="795866" y="1171176"/>
            <a:ext cx="1124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使用</a:t>
            </a:r>
            <a:r>
              <a:rPr lang="en-US" altLang="zh-TW" dirty="0" err="1">
                <a:solidFill>
                  <a:schemeClr val="bg1"/>
                </a:solidFill>
              </a:rPr>
              <a:t>tmds</a:t>
            </a:r>
            <a:r>
              <a:rPr lang="en-US" altLang="zh-TW" dirty="0">
                <a:solidFill>
                  <a:schemeClr val="bg1"/>
                </a:solidFill>
              </a:rPr>
              <a:t>(interface)</a:t>
            </a:r>
            <a:r>
              <a:rPr lang="zh-TW" altLang="en-US" dirty="0">
                <a:solidFill>
                  <a:schemeClr val="bg1"/>
                </a:solidFill>
              </a:rPr>
              <a:t>及</a:t>
            </a:r>
            <a:r>
              <a:rPr lang="en-US" altLang="zh-TW" dirty="0">
                <a:solidFill>
                  <a:schemeClr val="bg1"/>
                </a:solidFill>
              </a:rPr>
              <a:t>dvi2rgb &amp; rgb2dvi(</a:t>
            </a:r>
            <a:r>
              <a:rPr lang="en-US" altLang="zh-TW" dirty="0" err="1">
                <a:solidFill>
                  <a:schemeClr val="bg1"/>
                </a:solidFill>
              </a:rPr>
              <a:t>ip</a:t>
            </a:r>
            <a:r>
              <a:rPr lang="en-US" altLang="zh-TW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BD5E4A4-57B3-F422-20EC-78A84F98C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909" y="1639483"/>
            <a:ext cx="5332182" cy="475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6028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4116-6048-421E-B460-B9157634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92443"/>
          </a:xfrm>
        </p:spPr>
        <p:txBody>
          <a:bodyPr/>
          <a:lstStyle/>
          <a:p>
            <a:r>
              <a:rPr lang="en-US" sz="3200" dirty="0" err="1"/>
              <a:t>HDMI_loop</a:t>
            </a:r>
            <a:endParaRPr lang="en-US" sz="32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3565458-8858-AEBA-5EC3-B3631A3A0FEB}"/>
              </a:ext>
            </a:extLst>
          </p:cNvPr>
          <p:cNvSpPr txBox="1"/>
          <p:nvPr/>
        </p:nvSpPr>
        <p:spPr>
          <a:xfrm>
            <a:off x="795866" y="1171176"/>
            <a:ext cx="1124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IP Setting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47239D3-6368-22D3-42A8-F0B5996C6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063" y="1681593"/>
            <a:ext cx="5213874" cy="472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307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4116-6048-421E-B460-B9157634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92443"/>
          </a:xfrm>
        </p:spPr>
        <p:txBody>
          <a:bodyPr/>
          <a:lstStyle/>
          <a:p>
            <a:r>
              <a:rPr lang="en-US" sz="3200" dirty="0" err="1"/>
              <a:t>HDMI_loop</a:t>
            </a:r>
            <a:endParaRPr lang="en-US" sz="32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3565458-8858-AEBA-5EC3-B3631A3A0FEB}"/>
              </a:ext>
            </a:extLst>
          </p:cNvPr>
          <p:cNvSpPr txBox="1"/>
          <p:nvPr/>
        </p:nvSpPr>
        <p:spPr>
          <a:xfrm>
            <a:off x="795866" y="1171176"/>
            <a:ext cx="1124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IP Setting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93CAEE7-ADC5-9AEF-4B0A-6D7C326CB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004" y="1627451"/>
            <a:ext cx="5523992" cy="472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474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4116-6048-421E-B460-B9157634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92443"/>
          </a:xfrm>
        </p:spPr>
        <p:txBody>
          <a:bodyPr/>
          <a:lstStyle/>
          <a:p>
            <a:r>
              <a:rPr lang="en-US" sz="3200" dirty="0" err="1"/>
              <a:t>HDMI_loop</a:t>
            </a:r>
            <a:endParaRPr lang="en-US" sz="32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3565458-8858-AEBA-5EC3-B3631A3A0FEB}"/>
              </a:ext>
            </a:extLst>
          </p:cNvPr>
          <p:cNvSpPr txBox="1"/>
          <p:nvPr/>
        </p:nvSpPr>
        <p:spPr>
          <a:xfrm>
            <a:off x="795866" y="1171176"/>
            <a:ext cx="1124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IP Setting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A25CC65-B647-F455-BB4B-B246A8EB9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816" y="1540508"/>
            <a:ext cx="7582368" cy="487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3169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4116-6048-421E-B460-B9157634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92443"/>
          </a:xfrm>
        </p:spPr>
        <p:txBody>
          <a:bodyPr/>
          <a:lstStyle/>
          <a:p>
            <a:r>
              <a:rPr lang="en-US" sz="3200" dirty="0" err="1"/>
              <a:t>HDMI_loop</a:t>
            </a:r>
            <a:endParaRPr lang="en-US" sz="32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3565458-8858-AEBA-5EC3-B3631A3A0FEB}"/>
              </a:ext>
            </a:extLst>
          </p:cNvPr>
          <p:cNvSpPr txBox="1"/>
          <p:nvPr/>
        </p:nvSpPr>
        <p:spPr>
          <a:xfrm>
            <a:off x="795866" y="1171176"/>
            <a:ext cx="1124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IP Setting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97F45DB-36C5-4FE0-4D45-97405FDD2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826" y="1627451"/>
            <a:ext cx="7390347" cy="500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9320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4116-6048-421E-B460-B9157634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92443"/>
          </a:xfrm>
        </p:spPr>
        <p:txBody>
          <a:bodyPr/>
          <a:lstStyle/>
          <a:p>
            <a:r>
              <a:rPr lang="en-US" sz="3200" dirty="0" err="1"/>
              <a:t>HDMI_loop</a:t>
            </a:r>
            <a:endParaRPr lang="en-US" sz="32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3565458-8858-AEBA-5EC3-B3631A3A0FEB}"/>
              </a:ext>
            </a:extLst>
          </p:cNvPr>
          <p:cNvSpPr txBox="1"/>
          <p:nvPr/>
        </p:nvSpPr>
        <p:spPr>
          <a:xfrm>
            <a:off x="795866" y="1171176"/>
            <a:ext cx="1124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IP Setting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EFDA4FA-72FC-4D4E-D218-0DD6122C9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859" y="1627451"/>
            <a:ext cx="6458282" cy="492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994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4116-6048-421E-B460-B9157634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92443"/>
          </a:xfrm>
        </p:spPr>
        <p:txBody>
          <a:bodyPr/>
          <a:lstStyle/>
          <a:p>
            <a:r>
              <a:rPr lang="en-US" sz="3200" dirty="0" err="1"/>
              <a:t>HDMI_loop</a:t>
            </a:r>
            <a:endParaRPr lang="en-US" sz="32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3565458-8858-AEBA-5EC3-B3631A3A0FEB}"/>
              </a:ext>
            </a:extLst>
          </p:cNvPr>
          <p:cNvSpPr txBox="1"/>
          <p:nvPr/>
        </p:nvSpPr>
        <p:spPr>
          <a:xfrm>
            <a:off x="795866" y="1171176"/>
            <a:ext cx="1124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IP Setting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D87BBBE-81AC-0C76-8B4D-A7BF22B37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939" y="1540508"/>
            <a:ext cx="6274122" cy="465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5051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4116-6048-421E-B460-B9157634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92443"/>
          </a:xfrm>
        </p:spPr>
        <p:txBody>
          <a:bodyPr/>
          <a:lstStyle/>
          <a:p>
            <a:r>
              <a:rPr lang="en-US" sz="3200" dirty="0" err="1"/>
              <a:t>HDMI_loop</a:t>
            </a:r>
            <a:endParaRPr lang="en-US" sz="32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3565458-8858-AEBA-5EC3-B3631A3A0FEB}"/>
              </a:ext>
            </a:extLst>
          </p:cNvPr>
          <p:cNvSpPr txBox="1"/>
          <p:nvPr/>
        </p:nvSpPr>
        <p:spPr>
          <a:xfrm>
            <a:off x="795866" y="1171176"/>
            <a:ext cx="1124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Final Block Design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A73E578-6B58-618E-D8C0-9CA05329A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129" y="1627451"/>
            <a:ext cx="9045742" cy="455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7079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287" y="29082"/>
            <a:ext cx="2265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240665" algn="l"/>
              </a:tabLst>
              <a:defRPr/>
            </a:pPr>
            <a:r>
              <a:rPr kumimoji="0" sz="600" b="0" i="0" u="none" strike="noStrike" kern="1200" cap="none" spc="0" normalizeH="0" baseline="0" noProof="0" dirty="0">
                <a:ln>
                  <a:noFill/>
                </a:ln>
                <a:solidFill>
                  <a:srgbClr val="878692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◢	</a:t>
            </a:r>
            <a:r>
              <a:rPr kumimoji="0" sz="1000" b="0" i="0" u="none" strike="noStrike" kern="1200" cap="none" spc="-15" normalizeH="0" baseline="0" noProof="0" dirty="0">
                <a:ln>
                  <a:noFill/>
                </a:ln>
                <a:solidFill>
                  <a:srgbClr val="FF8A0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[Confidential</a:t>
            </a: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FF8A0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-</a:t>
            </a:r>
            <a:r>
              <a:rPr kumimoji="0" sz="1000" b="0" i="0" u="none" strike="noStrike" kern="1200" cap="none" spc="5" normalizeH="0" baseline="0" noProof="0" dirty="0">
                <a:ln>
                  <a:noFill/>
                </a:ln>
                <a:solidFill>
                  <a:srgbClr val="FF8A0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000" b="0" i="0" u="none" strike="noStrike" kern="1200" cap="none" spc="-20" normalizeH="0" baseline="0" noProof="0" dirty="0">
                <a:ln>
                  <a:noFill/>
                </a:ln>
                <a:solidFill>
                  <a:srgbClr val="FF8A0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Distribution</a:t>
            </a:r>
            <a:r>
              <a:rPr kumimoji="0" sz="1000" b="0" i="0" u="none" strike="noStrike" kern="1200" cap="none" spc="35" normalizeH="0" baseline="0" noProof="0" dirty="0">
                <a:ln>
                  <a:noFill/>
                </a:ln>
                <a:solidFill>
                  <a:srgbClr val="FF8A0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000" b="0" i="0" u="none" strike="noStrike" kern="1200" cap="none" spc="-10" normalizeH="0" baseline="0" noProof="0" dirty="0">
                <a:ln>
                  <a:noFill/>
                </a:ln>
                <a:solidFill>
                  <a:srgbClr val="FF8A0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with</a:t>
            </a:r>
            <a:r>
              <a:rPr kumimoji="0" sz="1000" b="0" i="0" u="none" strike="noStrike" kern="1200" cap="none" spc="35" normalizeH="0" baseline="0" noProof="0" dirty="0">
                <a:ln>
                  <a:noFill/>
                </a:ln>
                <a:solidFill>
                  <a:srgbClr val="FF8A0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000" b="0" i="0" u="none" strike="noStrike" kern="1200" cap="none" spc="-25" normalizeH="0" baseline="0" noProof="0" dirty="0">
                <a:ln>
                  <a:noFill/>
                </a:ln>
                <a:solidFill>
                  <a:srgbClr val="FF8A0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NDA]</a:t>
            </a: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16224" y="2766060"/>
              <a:ext cx="5559552" cy="13258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4116-6048-421E-B460-B9157634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92443"/>
          </a:xfrm>
        </p:spPr>
        <p:txBody>
          <a:bodyPr/>
          <a:lstStyle/>
          <a:p>
            <a:r>
              <a:rPr lang="en-US" sz="3200" dirty="0"/>
              <a:t>FPGA_HDMI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7D63E76-40CD-4004-0CEE-9A755E9CF25B}"/>
              </a:ext>
            </a:extLst>
          </p:cNvPr>
          <p:cNvSpPr txBox="1"/>
          <p:nvPr/>
        </p:nvSpPr>
        <p:spPr>
          <a:xfrm>
            <a:off x="588262" y="1134071"/>
            <a:ext cx="10947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OSERDESE2</a:t>
            </a:r>
            <a:r>
              <a:rPr lang="zh-TW" altLang="en-US" dirty="0">
                <a:solidFill>
                  <a:schemeClr val="bg1"/>
                </a:solidFill>
              </a:rPr>
              <a:t>為</a:t>
            </a:r>
            <a:r>
              <a:rPr lang="en-US" altLang="zh-TW" dirty="0">
                <a:solidFill>
                  <a:schemeClr val="bg1"/>
                </a:solidFill>
              </a:rPr>
              <a:t>XILINX</a:t>
            </a:r>
            <a:r>
              <a:rPr lang="zh-TW" altLang="en-US" dirty="0">
                <a:solidFill>
                  <a:schemeClr val="bg1"/>
                </a:solidFill>
              </a:rPr>
              <a:t>專門的串並轉換器，透過級聯可以一次輸出</a:t>
            </a:r>
            <a:r>
              <a:rPr lang="en-US" altLang="zh-TW" dirty="0">
                <a:solidFill>
                  <a:schemeClr val="bg1"/>
                </a:solidFill>
              </a:rPr>
              <a:t>10bit</a:t>
            </a:r>
            <a:r>
              <a:rPr lang="zh-TW" altLang="en-US" dirty="0">
                <a:solidFill>
                  <a:schemeClr val="bg1"/>
                </a:solidFill>
              </a:rPr>
              <a:t>的</a:t>
            </a:r>
            <a:r>
              <a:rPr lang="en-US" altLang="zh-TW" dirty="0">
                <a:solidFill>
                  <a:schemeClr val="bg1"/>
                </a:solidFill>
              </a:rPr>
              <a:t>Serial</a:t>
            </a:r>
            <a:r>
              <a:rPr lang="zh-TW" altLang="en-US" dirty="0">
                <a:solidFill>
                  <a:schemeClr val="bg1"/>
                </a:solidFill>
              </a:rPr>
              <a:t>資料</a:t>
            </a:r>
            <a:r>
              <a:rPr lang="en-US" altLang="zh-TW" dirty="0">
                <a:solidFill>
                  <a:schemeClr val="bg1"/>
                </a:solidFill>
              </a:rPr>
              <a:t>(</a:t>
            </a:r>
            <a:r>
              <a:rPr lang="zh-TW" altLang="en-US" dirty="0">
                <a:solidFill>
                  <a:schemeClr val="bg1"/>
                </a:solidFill>
              </a:rPr>
              <a:t>詳情可參考</a:t>
            </a:r>
            <a:r>
              <a:rPr lang="en-US" altLang="zh-TW" dirty="0">
                <a:solidFill>
                  <a:schemeClr val="bg1"/>
                </a:solidFill>
              </a:rPr>
              <a:t>U.G 471)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5E5CB3A-ACCA-ED7F-AC37-086C7A36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545" y="1737783"/>
            <a:ext cx="6454909" cy="462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8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4116-6048-421E-B460-B9157634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92443"/>
          </a:xfrm>
        </p:spPr>
        <p:txBody>
          <a:bodyPr/>
          <a:lstStyle/>
          <a:p>
            <a:r>
              <a:rPr lang="en-US" sz="3200" dirty="0"/>
              <a:t>FPGA_HDMI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7D63E76-40CD-4004-0CEE-9A755E9CF25B}"/>
              </a:ext>
            </a:extLst>
          </p:cNvPr>
          <p:cNvSpPr txBox="1"/>
          <p:nvPr/>
        </p:nvSpPr>
        <p:spPr>
          <a:xfrm>
            <a:off x="588262" y="1134071"/>
            <a:ext cx="10375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OBUFDS</a:t>
            </a:r>
            <a:r>
              <a:rPr lang="zh-TW" altLang="en-US" dirty="0">
                <a:solidFill>
                  <a:schemeClr val="bg1"/>
                </a:solidFill>
              </a:rPr>
              <a:t>為</a:t>
            </a:r>
            <a:r>
              <a:rPr lang="en-US" altLang="zh-TW" dirty="0">
                <a:solidFill>
                  <a:schemeClr val="bg1"/>
                </a:solidFill>
              </a:rPr>
              <a:t>XILINX</a:t>
            </a:r>
            <a:r>
              <a:rPr lang="zh-TW" altLang="en-US" dirty="0">
                <a:solidFill>
                  <a:schemeClr val="bg1"/>
                </a:solidFill>
              </a:rPr>
              <a:t>的差分輸出緩衝器，可將</a:t>
            </a:r>
            <a:r>
              <a:rPr lang="en-US" altLang="zh-TW" dirty="0">
                <a:solidFill>
                  <a:schemeClr val="bg1"/>
                </a:solidFill>
              </a:rPr>
              <a:t>FPGA</a:t>
            </a:r>
            <a:r>
              <a:rPr lang="zh-TW" altLang="en-US" dirty="0">
                <a:solidFill>
                  <a:schemeClr val="bg1"/>
                </a:solidFill>
              </a:rPr>
              <a:t>內部信號轉成</a:t>
            </a:r>
            <a:r>
              <a:rPr lang="en-US" altLang="zh-TW" dirty="0">
                <a:solidFill>
                  <a:schemeClr val="bg1"/>
                </a:solidFill>
              </a:rPr>
              <a:t>TMDS</a:t>
            </a:r>
            <a:r>
              <a:rPr lang="zh-TW" altLang="en-US" dirty="0">
                <a:solidFill>
                  <a:schemeClr val="bg1"/>
                </a:solidFill>
              </a:rPr>
              <a:t>等差分信號</a:t>
            </a:r>
            <a:r>
              <a:rPr lang="en-US" altLang="zh-TW" dirty="0">
                <a:solidFill>
                  <a:schemeClr val="bg1"/>
                </a:solidFill>
              </a:rPr>
              <a:t>(</a:t>
            </a:r>
            <a:r>
              <a:rPr lang="zh-TW" altLang="en-US" dirty="0">
                <a:solidFill>
                  <a:schemeClr val="bg1"/>
                </a:solidFill>
              </a:rPr>
              <a:t>詳情參考</a:t>
            </a:r>
            <a:r>
              <a:rPr lang="en-US" altLang="zh-TW" dirty="0">
                <a:solidFill>
                  <a:schemeClr val="bg1"/>
                </a:solidFill>
              </a:rPr>
              <a:t>U.G 471)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D2FBEB3-B833-E0F3-6FA4-4321ADE7E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342" y="2032227"/>
            <a:ext cx="8107315" cy="33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72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4116-6048-421E-B460-B9157634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92443"/>
          </a:xfrm>
        </p:spPr>
        <p:txBody>
          <a:bodyPr/>
          <a:lstStyle/>
          <a:p>
            <a:r>
              <a:rPr lang="en-US" sz="3200" dirty="0"/>
              <a:t>PLL IP Setting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CEC4DF2-1EA4-DD75-4752-FF1221C686D1}"/>
              </a:ext>
            </a:extLst>
          </p:cNvPr>
          <p:cNvSpPr txBox="1"/>
          <p:nvPr/>
        </p:nvSpPr>
        <p:spPr>
          <a:xfrm>
            <a:off x="588263" y="1134071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PLL IP Setting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9B8F6A7-B474-648B-0446-1645A7308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545" y="1503403"/>
            <a:ext cx="6321630" cy="473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4116-6048-421E-B460-B9157634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92443"/>
          </a:xfrm>
        </p:spPr>
        <p:txBody>
          <a:bodyPr/>
          <a:lstStyle/>
          <a:p>
            <a:r>
              <a:rPr lang="en-US" sz="3200" dirty="0"/>
              <a:t>PLL IP Setting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CEC4DF2-1EA4-DD75-4752-FF1221C686D1}"/>
              </a:ext>
            </a:extLst>
          </p:cNvPr>
          <p:cNvSpPr txBox="1"/>
          <p:nvPr/>
        </p:nvSpPr>
        <p:spPr>
          <a:xfrm>
            <a:off x="588263" y="1134071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PLL IP Setting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DE745C0-418E-9240-45E7-95E83A04D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752" y="1134071"/>
            <a:ext cx="6600714" cy="551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20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AMD Corporate Template_Dark">
  <a:themeElements>
    <a:clrScheme name="AMD Corporate">
      <a:dk1>
        <a:srgbClr val="000000"/>
      </a:dk1>
      <a:lt1>
        <a:srgbClr val="FFFFFF"/>
      </a:lt1>
      <a:dk2>
        <a:srgbClr val="5E5E5E"/>
      </a:dk2>
      <a:lt2>
        <a:srgbClr val="9D9FA2"/>
      </a:lt2>
      <a:accent1>
        <a:srgbClr val="636466"/>
      </a:accent1>
      <a:accent2>
        <a:srgbClr val="9D9FA2"/>
      </a:accent2>
      <a:accent3>
        <a:srgbClr val="EAEAEA"/>
      </a:accent3>
      <a:accent4>
        <a:srgbClr val="F26522"/>
      </a:accent4>
      <a:accent5>
        <a:srgbClr val="ED1C24"/>
      </a:accent5>
      <a:accent6>
        <a:srgbClr val="007C97"/>
      </a:accent6>
      <a:hlink>
        <a:srgbClr val="D5D5D5"/>
      </a:hlink>
      <a:folHlink>
        <a:srgbClr val="A9A9A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solidFill>
            <a:schemeClr val="accent2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18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buClr>
            <a:schemeClr val="accent1"/>
          </a:buClr>
          <a:buSzPct val="60000"/>
          <a:defRPr sz="1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7" id="{94DDD171-3649-784B-8DFF-0523AEB0E1C6}" vid="{59C6D40F-03E9-B54A-84C3-8AA203559103}"/>
    </a:ext>
  </a:extLst>
</a:theme>
</file>

<file path=ppt/theme/theme4.xml><?xml version="1.0" encoding="utf-8"?>
<a:theme xmlns:a="http://schemas.openxmlformats.org/drawingml/2006/main" name="25_Template 2 - Clou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7778</TotalTime>
  <Words>6244</Words>
  <Application>Microsoft Office PowerPoint</Application>
  <PresentationFormat>寬螢幕</PresentationFormat>
  <Paragraphs>860</Paragraphs>
  <Slides>59</Slides>
  <Notes>58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4</vt:i4>
      </vt:variant>
      <vt:variant>
        <vt:lpstr>投影片標題</vt:lpstr>
      </vt:variant>
      <vt:variant>
        <vt:i4>59</vt:i4>
      </vt:variant>
    </vt:vector>
  </HeadingPairs>
  <TitlesOfParts>
    <vt:vector size="70" baseType="lpstr">
      <vt:lpstr>Arial MT</vt:lpstr>
      <vt:lpstr>Arial</vt:lpstr>
      <vt:lpstr>Calibri</vt:lpstr>
      <vt:lpstr>Cambria Math</vt:lpstr>
      <vt:lpstr>Consolas</vt:lpstr>
      <vt:lpstr>Segoe UI</vt:lpstr>
      <vt:lpstr>Times New Roman</vt:lpstr>
      <vt:lpstr>Office Theme</vt:lpstr>
      <vt:lpstr>2_Office Theme</vt:lpstr>
      <vt:lpstr>AMD Corporate Template_Dark</vt:lpstr>
      <vt:lpstr>25_Template 2 - Cloud</vt:lpstr>
      <vt:lpstr>High Definition Multimedia Interface (HDMI)</vt:lpstr>
      <vt:lpstr>HDMI Overview</vt:lpstr>
      <vt:lpstr>HDMI Overview</vt:lpstr>
      <vt:lpstr>FPGA_HDMI</vt:lpstr>
      <vt:lpstr>FPGA_HDMI</vt:lpstr>
      <vt:lpstr>FPGA_HDMI</vt:lpstr>
      <vt:lpstr>FPGA_HDMI</vt:lpstr>
      <vt:lpstr>PLL IP Setting</vt:lpstr>
      <vt:lpstr>PLL IP Setting</vt:lpstr>
      <vt:lpstr>HDMI_trans_top</vt:lpstr>
      <vt:lpstr>HDMI_trans_top</vt:lpstr>
      <vt:lpstr>HDMI_trans_top</vt:lpstr>
      <vt:lpstr>HDMI_trans_top</vt:lpstr>
      <vt:lpstr>HDMI_trans_top</vt:lpstr>
      <vt:lpstr>Vga_shift</vt:lpstr>
      <vt:lpstr>Vga_shift</vt:lpstr>
      <vt:lpstr>Vga_shift</vt:lpstr>
      <vt:lpstr>Vga_shift</vt:lpstr>
      <vt:lpstr>Vga_shift</vt:lpstr>
      <vt:lpstr>Vga_shift</vt:lpstr>
      <vt:lpstr>Vga_shift</vt:lpstr>
      <vt:lpstr>Vga_shift</vt:lpstr>
      <vt:lpstr>HDMI_trans</vt:lpstr>
      <vt:lpstr>HDMI_trans</vt:lpstr>
      <vt:lpstr>HDMI_trans</vt:lpstr>
      <vt:lpstr>HDMI_trans</vt:lpstr>
      <vt:lpstr>HDMI_trans</vt:lpstr>
      <vt:lpstr>encode</vt:lpstr>
      <vt:lpstr>encode</vt:lpstr>
      <vt:lpstr>encode</vt:lpstr>
      <vt:lpstr>encode</vt:lpstr>
      <vt:lpstr>encode</vt:lpstr>
      <vt:lpstr>Parallel_to_serial</vt:lpstr>
      <vt:lpstr>Parallel_to_serial</vt:lpstr>
      <vt:lpstr>Parallel_to_serial</vt:lpstr>
      <vt:lpstr>Parallel_to_serial</vt:lpstr>
      <vt:lpstr>Parallel_to_serial</vt:lpstr>
      <vt:lpstr>Parallel_to_serial</vt:lpstr>
      <vt:lpstr>Parallel_to_serial</vt:lpstr>
      <vt:lpstr>HDMI_Img</vt:lpstr>
      <vt:lpstr>HDMI_img</vt:lpstr>
      <vt:lpstr>HDMI_img</vt:lpstr>
      <vt:lpstr>HDMI_img</vt:lpstr>
      <vt:lpstr>HDMI_trans_top</vt:lpstr>
      <vt:lpstr>Vga_shift</vt:lpstr>
      <vt:lpstr>Vga_shift</vt:lpstr>
      <vt:lpstr>Vga_shift</vt:lpstr>
      <vt:lpstr>Rd_img</vt:lpstr>
      <vt:lpstr>HDMI_loop</vt:lpstr>
      <vt:lpstr>HDMI_loop</vt:lpstr>
      <vt:lpstr>HDMI_loop</vt:lpstr>
      <vt:lpstr>HDMI_loop</vt:lpstr>
      <vt:lpstr>HDMI_loop</vt:lpstr>
      <vt:lpstr>HDMI_loop</vt:lpstr>
      <vt:lpstr>HDMI_loop</vt:lpstr>
      <vt:lpstr>HDMI_loop</vt:lpstr>
      <vt:lpstr>HDMI_loop</vt:lpstr>
      <vt:lpstr>HDMI_loop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AMD Embedded Processors</dc:title>
  <dc:creator>Devin.Chung</dc:creator>
  <cp:lastModifiedBy>文宗 鍾</cp:lastModifiedBy>
  <cp:revision>158</cp:revision>
  <dcterms:created xsi:type="dcterms:W3CDTF">2023-07-10T02:30:39Z</dcterms:created>
  <dcterms:modified xsi:type="dcterms:W3CDTF">2024-04-27T03:01:41Z</dcterms:modified>
</cp:coreProperties>
</file>